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63" r:id="rId4"/>
    <p:sldId id="294" r:id="rId5"/>
    <p:sldId id="259" r:id="rId6"/>
    <p:sldId id="274" r:id="rId7"/>
    <p:sldId id="275" r:id="rId8"/>
    <p:sldId id="277" r:id="rId9"/>
    <p:sldId id="270" r:id="rId10"/>
    <p:sldId id="282" r:id="rId11"/>
    <p:sldId id="283" r:id="rId12"/>
    <p:sldId id="285" r:id="rId13"/>
    <p:sldId id="289" r:id="rId14"/>
    <p:sldId id="292" r:id="rId15"/>
    <p:sldId id="2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5408"/>
    <a:srgbClr val="C45509"/>
    <a:srgbClr val="F1B347"/>
    <a:srgbClr val="F8C55D"/>
    <a:srgbClr val="30574E"/>
    <a:srgbClr val="000000"/>
    <a:srgbClr val="295D90"/>
    <a:srgbClr val="70B8C5"/>
    <a:srgbClr val="707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5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2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54055D-39FA-4B29-99DA-9FAB44BCC20E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0CC840-5670-41CB-9FCE-9692D3ED6DAC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3012CE-9885-471D-9596-307F85884347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3B0548-5535-4285-A5F5-E14F40E29398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oogle Shape;24;p54">
                <a:extLst>
                  <a:ext uri="{FF2B5EF4-FFF2-40B4-BE49-F238E27FC236}">
                    <a16:creationId xmlns:a16="http://schemas.microsoft.com/office/drawing/2014/main" id="{80EC3537-0DC5-4986-8C61-1ED59AA95B0A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5FC47CD-350C-4E62-84B1-F71CF2C812B8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F32A0-3D03-45C2-B2D1-E45B31B9F364}"/>
              </a:ext>
            </a:extLst>
          </p:cNvPr>
          <p:cNvCxnSpPr>
            <a:cxnSpLocks/>
          </p:cNvCxnSpPr>
          <p:nvPr userDrawn="1"/>
        </p:nvCxnSpPr>
        <p:spPr>
          <a:xfrm>
            <a:off x="1589005" y="846742"/>
            <a:ext cx="101979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05BDC1C-EC3D-4931-9B47-911D75A93A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4E8FC9-8162-4693-BDDA-65530C9E739D}"/>
              </a:ext>
            </a:extLst>
          </p:cNvPr>
          <p:cNvSpPr/>
          <p:nvPr userDrawn="1"/>
        </p:nvSpPr>
        <p:spPr>
          <a:xfrm>
            <a:off x="383379" y="805594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00FC4FC4-F80B-4811-98FC-2DEA4F6613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34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6AA4-3E42-4853-ABE1-D406396C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98F7B-FA01-4E8E-A5CD-50DC9FBFE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B95B8-F72A-4651-A4C9-BFC40574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1C918-B617-4F6B-9E05-5F169375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7FB51-5BCA-4796-B590-3877E609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A7CE6-1184-4720-9088-867C918E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0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4149-73AB-4EA8-837C-4563BA92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025E1-C433-4F57-9DC8-0E33FB3DF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1B47D-C66A-4783-A498-14CC85C9F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F5A4F-0904-4E42-B7CE-819E24F90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944E1-B1D6-4453-B98C-1BF450AD4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A8A5E-7C5A-426E-9ECE-1EE6AAAA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2E9A-ABFD-4693-AE43-DB296EBD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E0A58-4D64-49DA-A07B-5BF3829C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6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4FEC-9E62-4764-8066-55B049DC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B1FFE-68E7-4A1E-843F-7DBF6E29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06A24-ADDD-4793-A8B4-B317FCCD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DD49D-5418-43AE-B50B-0D7B4295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4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387BA-3A6E-482F-A5E1-1ABEB004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48C454-A73E-49C8-B5BF-A0D9F467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73EE-10BA-4605-873C-F6E93AEC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20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111A-1366-4DE4-BE6C-AD516623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B641-81BC-44A1-8111-CF093BC67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1E3E3-9F54-43FB-8B05-ECEF7A2E3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54316-4D44-4AAB-9052-B30302E53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B12BA-5546-40E1-A276-D2B02A96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4D378-B188-474D-8FBE-5D039553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85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E4C2-BA1E-47B6-BD1D-ED5DEF74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6165CB-B974-474A-8C2C-0E83F4798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E8EBE-9D39-4F53-AA2C-1067BF749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9FFF6-2C17-491B-A605-F9DCA6362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4D2E4-A8B2-44EA-90E5-84F4A081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6B992-5E04-4939-B90E-390D9FB9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1C5F-A9C0-4D73-95AE-06D77BF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42B9B-0DB1-4C0D-9540-0FCA92251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05355-5BB3-4AD1-B39C-4C027FD1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50609-CE8A-4622-8DF4-E89EDBBA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A318B-3A81-4FC9-AA01-D806B09A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62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2194A-C406-4D3E-8215-CCC1E456E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0D9EC-CD6E-4489-B4B5-09FCC4BC6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65BE-215D-467E-A4BB-EF3BF8FA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5358-CA1C-441E-A827-D558305E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250A8-5813-4F58-BDAD-43EC6DA4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1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05BDC1C-EC3D-4931-9B47-911D75A93A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47F66C-7D0D-4DCF-98B8-2E54175BFA8F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2D157-BB69-4A1E-BE05-110E98064551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AAEF797-60B6-4D39-AB3D-F3C01B18E81D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12ACF5-3E4B-417B-B7E7-5E98C66F948B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oogle Shape;24;p54">
                <a:extLst>
                  <a:ext uri="{FF2B5EF4-FFF2-40B4-BE49-F238E27FC236}">
                    <a16:creationId xmlns:a16="http://schemas.microsoft.com/office/drawing/2014/main" id="{6560AED0-9715-4C99-BD23-09C5CE5B5082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161A1E1-FF07-4875-B3A3-4B33B9094121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917B59-90AE-4C90-85A1-055C59A1C51A}"/>
              </a:ext>
            </a:extLst>
          </p:cNvPr>
          <p:cNvSpPr/>
          <p:nvPr userDrawn="1"/>
        </p:nvSpPr>
        <p:spPr>
          <a:xfrm>
            <a:off x="383379" y="0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A213DAE5-0782-4D7A-96E0-4EA5A046B3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72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05BDC1C-EC3D-4931-9B47-911D75A93A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D4DC7BDC-2796-4D44-8195-4A05626329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0B61907-7529-4EB5-A24C-36E2DEFD6AB9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D3CA46-EEF5-467E-9397-0A97016C2E4A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3DE51A2-D74B-4978-884A-0F2D6972E8B0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E452DE-BD3F-4846-882F-9DA9A2372E76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oogle Shape;24;p54">
                <a:extLst>
                  <a:ext uri="{FF2B5EF4-FFF2-40B4-BE49-F238E27FC236}">
                    <a16:creationId xmlns:a16="http://schemas.microsoft.com/office/drawing/2014/main" id="{7008B7BB-8763-4FFF-B3DB-7389E494E739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56EBA81-504E-4FBA-9D97-F5859EF8D8A7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590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B4325128-2535-4A43-8EA6-4F7C69BBA4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21312F-6B28-4A99-A9FB-B8D5036A4720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5BAF30-710A-4FB5-8EC0-4087E363453F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27A117-C1AC-4754-AD78-9748334ACF85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0998BD3-506E-42D3-B3C7-D0478CFA207C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oogle Shape;24;p54">
                <a:extLst>
                  <a:ext uri="{FF2B5EF4-FFF2-40B4-BE49-F238E27FC236}">
                    <a16:creationId xmlns:a16="http://schemas.microsoft.com/office/drawing/2014/main" id="{7A238DC3-7EDF-4539-BBC6-A62A739B6CBF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248FA50-E4C5-411B-9715-272774621ED6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543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E681AA83-39C5-4C5A-A930-96324F3548B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"/>
          <a:stretch/>
        </p:blipFill>
        <p:spPr bwMode="auto">
          <a:xfrm>
            <a:off x="5559322" y="255683"/>
            <a:ext cx="1073357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627C94F-A43A-457D-BD23-647A4FB6E937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A2089D-CB61-47B5-B55F-2FB7986C1B3F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4B40B8-20B4-4BAC-B75D-2CBD34F312AE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309EE4-7D54-4CD9-A0DB-F2AB6704D7CF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oogle Shape;24;p54">
                <a:extLst>
                  <a:ext uri="{FF2B5EF4-FFF2-40B4-BE49-F238E27FC236}">
                    <a16:creationId xmlns:a16="http://schemas.microsoft.com/office/drawing/2014/main" id="{F6AFE0B5-5B31-4BF1-9D78-AD2229C0C6F3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9CD7A26-FA6C-40B5-9F04-7008FEED1D52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192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27718B9-9580-4D86-AFD4-B46727C1D212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DA958F-0094-4259-BB49-58424F082283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9DBB5A-8B9C-438B-A4ED-C03C2BF0E747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40B1795-61C6-4879-B2A2-5B609858315B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oogle Shape;24;p54">
                <a:extLst>
                  <a:ext uri="{FF2B5EF4-FFF2-40B4-BE49-F238E27FC236}">
                    <a16:creationId xmlns:a16="http://schemas.microsoft.com/office/drawing/2014/main" id="{91187726-8068-4C8F-BBD7-046017545C04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D31F8A6-6EA5-44A6-9786-050EB5F768EC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59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350AF59-3836-4092-82FB-5BBAB0C02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769" y="1042376"/>
            <a:ext cx="2197692" cy="1283068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ADE5D01-3CDC-4E2B-8D8E-8476E633EE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278" y="1054794"/>
            <a:ext cx="2197692" cy="1283068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4ECFDB5-09A9-494E-AF63-79F539C735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21201" y="5105367"/>
            <a:ext cx="2197692" cy="1284947"/>
          </a:xfrm>
        </p:spPr>
        <p:txBody>
          <a:bodyPr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9D64560-58A8-4497-9E2D-5A9161F65D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89509" y="5069582"/>
            <a:ext cx="2197692" cy="1284947"/>
          </a:xfrm>
        </p:spPr>
        <p:txBody>
          <a:bodyPr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entagon 16">
            <a:extLst>
              <a:ext uri="{FF2B5EF4-FFF2-40B4-BE49-F238E27FC236}">
                <a16:creationId xmlns:a16="http://schemas.microsoft.com/office/drawing/2014/main" id="{6A366E93-77AC-404E-83D5-4A8FE09F355E}"/>
              </a:ext>
            </a:extLst>
          </p:cNvPr>
          <p:cNvSpPr/>
          <p:nvPr userDrawn="1"/>
        </p:nvSpPr>
        <p:spPr>
          <a:xfrm>
            <a:off x="0" y="3619891"/>
            <a:ext cx="11887200" cy="182880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hevron 17">
            <a:extLst>
              <a:ext uri="{FF2B5EF4-FFF2-40B4-BE49-F238E27FC236}">
                <a16:creationId xmlns:a16="http://schemas.microsoft.com/office/drawing/2014/main" id="{40857A89-483C-4A1B-A5FC-688C6ACEAE11}"/>
              </a:ext>
            </a:extLst>
          </p:cNvPr>
          <p:cNvSpPr/>
          <p:nvPr userDrawn="1"/>
        </p:nvSpPr>
        <p:spPr>
          <a:xfrm>
            <a:off x="2569614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hevron 18">
            <a:extLst>
              <a:ext uri="{FF2B5EF4-FFF2-40B4-BE49-F238E27FC236}">
                <a16:creationId xmlns:a16="http://schemas.microsoft.com/office/drawing/2014/main" id="{BE96A845-771D-4EA9-9D28-C41C9C6969FF}"/>
              </a:ext>
            </a:extLst>
          </p:cNvPr>
          <p:cNvSpPr/>
          <p:nvPr userDrawn="1"/>
        </p:nvSpPr>
        <p:spPr>
          <a:xfrm>
            <a:off x="4375607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hevron 19">
            <a:extLst>
              <a:ext uri="{FF2B5EF4-FFF2-40B4-BE49-F238E27FC236}">
                <a16:creationId xmlns:a16="http://schemas.microsoft.com/office/drawing/2014/main" id="{12033EB5-1E98-40DC-A888-C5AEAA3452F1}"/>
              </a:ext>
            </a:extLst>
          </p:cNvPr>
          <p:cNvSpPr/>
          <p:nvPr userDrawn="1"/>
        </p:nvSpPr>
        <p:spPr>
          <a:xfrm>
            <a:off x="6192684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hevron 20">
            <a:extLst>
              <a:ext uri="{FF2B5EF4-FFF2-40B4-BE49-F238E27FC236}">
                <a16:creationId xmlns:a16="http://schemas.microsoft.com/office/drawing/2014/main" id="{5FA4E9E6-E1ED-4A33-8B2E-DE4CD3171077}"/>
              </a:ext>
            </a:extLst>
          </p:cNvPr>
          <p:cNvSpPr/>
          <p:nvPr userDrawn="1"/>
        </p:nvSpPr>
        <p:spPr>
          <a:xfrm>
            <a:off x="8011967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21">
            <a:extLst>
              <a:ext uri="{FF2B5EF4-FFF2-40B4-BE49-F238E27FC236}">
                <a16:creationId xmlns:a16="http://schemas.microsoft.com/office/drawing/2014/main" id="{CB229B72-11AD-419F-AB5A-52574CCB9303}"/>
              </a:ext>
            </a:extLst>
          </p:cNvPr>
          <p:cNvSpPr/>
          <p:nvPr userDrawn="1"/>
        </p:nvSpPr>
        <p:spPr>
          <a:xfrm>
            <a:off x="9831250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5CCCA40-C52E-487F-9F1A-DFCBAC7D66A2}"/>
              </a:ext>
            </a:extLst>
          </p:cNvPr>
          <p:cNvCxnSpPr/>
          <p:nvPr userDrawn="1"/>
        </p:nvCxnSpPr>
        <p:spPr>
          <a:xfrm>
            <a:off x="3520047" y="4391358"/>
            <a:ext cx="0" cy="548640"/>
          </a:xfrm>
          <a:prstGeom prst="line">
            <a:avLst/>
          </a:prstGeom>
          <a:ln w="19050">
            <a:solidFill>
              <a:srgbClr val="C3540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1B5F0B-5D83-4EAA-AEAA-192DE401B418}"/>
              </a:ext>
            </a:extLst>
          </p:cNvPr>
          <p:cNvCxnSpPr/>
          <p:nvPr userDrawn="1"/>
        </p:nvCxnSpPr>
        <p:spPr>
          <a:xfrm>
            <a:off x="7154201" y="4391358"/>
            <a:ext cx="0" cy="548640"/>
          </a:xfrm>
          <a:prstGeom prst="line">
            <a:avLst/>
          </a:prstGeom>
          <a:ln w="19050">
            <a:solidFill>
              <a:srgbClr val="C3540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628EE8-A16D-4B16-9980-6A876CB0EB7E}"/>
              </a:ext>
            </a:extLst>
          </p:cNvPr>
          <p:cNvCxnSpPr/>
          <p:nvPr userDrawn="1"/>
        </p:nvCxnSpPr>
        <p:spPr>
          <a:xfrm>
            <a:off x="10788355" y="4391358"/>
            <a:ext cx="0" cy="548640"/>
          </a:xfrm>
          <a:prstGeom prst="line">
            <a:avLst/>
          </a:prstGeom>
          <a:ln w="19050">
            <a:solidFill>
              <a:srgbClr val="C3540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Block Arc 44">
            <a:extLst>
              <a:ext uri="{FF2B5EF4-FFF2-40B4-BE49-F238E27FC236}">
                <a16:creationId xmlns:a16="http://schemas.microsoft.com/office/drawing/2014/main" id="{AC87FA75-39D0-45E6-BEA0-814CC8BD7D2F}"/>
              </a:ext>
            </a:extLst>
          </p:cNvPr>
          <p:cNvSpPr/>
          <p:nvPr userDrawn="1"/>
        </p:nvSpPr>
        <p:spPr>
          <a:xfrm>
            <a:off x="1017170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F8C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7BAE4499-8AA2-450B-9401-E01D5C8DAFB9}"/>
              </a:ext>
            </a:extLst>
          </p:cNvPr>
          <p:cNvSpPr/>
          <p:nvPr userDrawn="1"/>
        </p:nvSpPr>
        <p:spPr>
          <a:xfrm flipV="1">
            <a:off x="1017170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521C234-CAA0-4C7B-B85A-5EAD1535F62B}"/>
              </a:ext>
            </a:extLst>
          </p:cNvPr>
          <p:cNvSpPr/>
          <p:nvPr userDrawn="1"/>
        </p:nvSpPr>
        <p:spPr>
          <a:xfrm flipV="1">
            <a:off x="1299558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ock Arc 47">
            <a:extLst>
              <a:ext uri="{FF2B5EF4-FFF2-40B4-BE49-F238E27FC236}">
                <a16:creationId xmlns:a16="http://schemas.microsoft.com/office/drawing/2014/main" id="{A86A5ADC-E42F-470E-8361-E9DBF3A3CA45}"/>
              </a:ext>
            </a:extLst>
          </p:cNvPr>
          <p:cNvSpPr/>
          <p:nvPr userDrawn="1"/>
        </p:nvSpPr>
        <p:spPr>
          <a:xfrm flipV="1">
            <a:off x="2834247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Block Arc 48">
            <a:extLst>
              <a:ext uri="{FF2B5EF4-FFF2-40B4-BE49-F238E27FC236}">
                <a16:creationId xmlns:a16="http://schemas.microsoft.com/office/drawing/2014/main" id="{62AD4C32-1985-4980-800A-03BDF73070BC}"/>
              </a:ext>
            </a:extLst>
          </p:cNvPr>
          <p:cNvSpPr/>
          <p:nvPr userDrawn="1"/>
        </p:nvSpPr>
        <p:spPr>
          <a:xfrm>
            <a:off x="2834247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3D7024-6C79-49F1-AE82-3ED3DCC6A5DE}"/>
              </a:ext>
            </a:extLst>
          </p:cNvPr>
          <p:cNvSpPr/>
          <p:nvPr userDrawn="1"/>
        </p:nvSpPr>
        <p:spPr>
          <a:xfrm>
            <a:off x="3116635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lock Arc 50">
            <a:extLst>
              <a:ext uri="{FF2B5EF4-FFF2-40B4-BE49-F238E27FC236}">
                <a16:creationId xmlns:a16="http://schemas.microsoft.com/office/drawing/2014/main" id="{52C6C478-7D88-4DCD-B620-E03C50B7021E}"/>
              </a:ext>
            </a:extLst>
          </p:cNvPr>
          <p:cNvSpPr/>
          <p:nvPr userDrawn="1"/>
        </p:nvSpPr>
        <p:spPr>
          <a:xfrm>
            <a:off x="4651324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F8C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Block Arc 51">
            <a:extLst>
              <a:ext uri="{FF2B5EF4-FFF2-40B4-BE49-F238E27FC236}">
                <a16:creationId xmlns:a16="http://schemas.microsoft.com/office/drawing/2014/main" id="{BC11D123-C2BA-4F68-AF29-15ACAFEDC506}"/>
              </a:ext>
            </a:extLst>
          </p:cNvPr>
          <p:cNvSpPr/>
          <p:nvPr userDrawn="1"/>
        </p:nvSpPr>
        <p:spPr>
          <a:xfrm flipV="1">
            <a:off x="4651324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746942-6AD7-4C60-944E-D3ECD9DBFC51}"/>
              </a:ext>
            </a:extLst>
          </p:cNvPr>
          <p:cNvSpPr/>
          <p:nvPr userDrawn="1"/>
        </p:nvSpPr>
        <p:spPr>
          <a:xfrm flipV="1">
            <a:off x="4933712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Block Arc 53">
            <a:extLst>
              <a:ext uri="{FF2B5EF4-FFF2-40B4-BE49-F238E27FC236}">
                <a16:creationId xmlns:a16="http://schemas.microsoft.com/office/drawing/2014/main" id="{07DF46CA-36E8-4390-AD5D-EDE9821C901C}"/>
              </a:ext>
            </a:extLst>
          </p:cNvPr>
          <p:cNvSpPr/>
          <p:nvPr userDrawn="1"/>
        </p:nvSpPr>
        <p:spPr>
          <a:xfrm flipV="1">
            <a:off x="6468401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Block Arc 54">
            <a:extLst>
              <a:ext uri="{FF2B5EF4-FFF2-40B4-BE49-F238E27FC236}">
                <a16:creationId xmlns:a16="http://schemas.microsoft.com/office/drawing/2014/main" id="{2B0FBC94-CFF8-4D43-A20B-BEF32B524A3F}"/>
              </a:ext>
            </a:extLst>
          </p:cNvPr>
          <p:cNvSpPr/>
          <p:nvPr userDrawn="1"/>
        </p:nvSpPr>
        <p:spPr>
          <a:xfrm>
            <a:off x="6468401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3120464-BD34-49E4-B1E9-5B6996CBCF2F}"/>
              </a:ext>
            </a:extLst>
          </p:cNvPr>
          <p:cNvSpPr/>
          <p:nvPr userDrawn="1"/>
        </p:nvSpPr>
        <p:spPr>
          <a:xfrm>
            <a:off x="6750789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B9FE0EF-8280-4965-9F68-B6C2636EE210}"/>
              </a:ext>
            </a:extLst>
          </p:cNvPr>
          <p:cNvSpPr/>
          <p:nvPr userDrawn="1"/>
        </p:nvSpPr>
        <p:spPr>
          <a:xfrm>
            <a:off x="8285478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F8C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Block Arc 57">
            <a:extLst>
              <a:ext uri="{FF2B5EF4-FFF2-40B4-BE49-F238E27FC236}">
                <a16:creationId xmlns:a16="http://schemas.microsoft.com/office/drawing/2014/main" id="{7CE09EC5-97E2-434B-9463-35790E9EB392}"/>
              </a:ext>
            </a:extLst>
          </p:cNvPr>
          <p:cNvSpPr/>
          <p:nvPr userDrawn="1"/>
        </p:nvSpPr>
        <p:spPr>
          <a:xfrm flipV="1">
            <a:off x="8285478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D3975B9-03C6-4D57-8800-A244A5086463}"/>
              </a:ext>
            </a:extLst>
          </p:cNvPr>
          <p:cNvSpPr/>
          <p:nvPr userDrawn="1"/>
        </p:nvSpPr>
        <p:spPr>
          <a:xfrm flipV="1">
            <a:off x="8567866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lock Arc 59">
            <a:extLst>
              <a:ext uri="{FF2B5EF4-FFF2-40B4-BE49-F238E27FC236}">
                <a16:creationId xmlns:a16="http://schemas.microsoft.com/office/drawing/2014/main" id="{82ACED86-5A08-43FA-8652-B815101CAB43}"/>
              </a:ext>
            </a:extLst>
          </p:cNvPr>
          <p:cNvSpPr/>
          <p:nvPr userDrawn="1"/>
        </p:nvSpPr>
        <p:spPr>
          <a:xfrm flipV="1">
            <a:off x="10102555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Block Arc 60">
            <a:extLst>
              <a:ext uri="{FF2B5EF4-FFF2-40B4-BE49-F238E27FC236}">
                <a16:creationId xmlns:a16="http://schemas.microsoft.com/office/drawing/2014/main" id="{0F4CF815-5486-463E-BFFA-6FCEEF663465}"/>
              </a:ext>
            </a:extLst>
          </p:cNvPr>
          <p:cNvSpPr/>
          <p:nvPr userDrawn="1"/>
        </p:nvSpPr>
        <p:spPr>
          <a:xfrm>
            <a:off x="10102555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7C2B959-AD73-4D5F-9E8F-7D8E57B6D355}"/>
              </a:ext>
            </a:extLst>
          </p:cNvPr>
          <p:cNvSpPr/>
          <p:nvPr userDrawn="1"/>
        </p:nvSpPr>
        <p:spPr>
          <a:xfrm>
            <a:off x="10384943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FF3185-1FFC-421C-BD86-C9E21188ACB9}"/>
              </a:ext>
            </a:extLst>
          </p:cNvPr>
          <p:cNvCxnSpPr/>
          <p:nvPr userDrawn="1"/>
        </p:nvCxnSpPr>
        <p:spPr>
          <a:xfrm flipV="1">
            <a:off x="1702970" y="2478492"/>
            <a:ext cx="0" cy="548640"/>
          </a:xfrm>
          <a:prstGeom prst="line">
            <a:avLst/>
          </a:prstGeom>
          <a:ln w="19050">
            <a:solidFill>
              <a:srgbClr val="F8C5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D1EA95-20A2-4899-A728-5120BB0C766A}"/>
              </a:ext>
            </a:extLst>
          </p:cNvPr>
          <p:cNvCxnSpPr/>
          <p:nvPr userDrawn="1"/>
        </p:nvCxnSpPr>
        <p:spPr>
          <a:xfrm flipV="1">
            <a:off x="5337124" y="2478492"/>
            <a:ext cx="0" cy="548640"/>
          </a:xfrm>
          <a:prstGeom prst="line">
            <a:avLst/>
          </a:prstGeom>
          <a:ln w="19050">
            <a:solidFill>
              <a:srgbClr val="F8C5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729B0EA-BC95-432F-A5F4-CA4528831B92}"/>
              </a:ext>
            </a:extLst>
          </p:cNvPr>
          <p:cNvCxnSpPr/>
          <p:nvPr userDrawn="1"/>
        </p:nvCxnSpPr>
        <p:spPr>
          <a:xfrm flipV="1">
            <a:off x="8971278" y="2478492"/>
            <a:ext cx="0" cy="548640"/>
          </a:xfrm>
          <a:prstGeom prst="line">
            <a:avLst/>
          </a:prstGeom>
          <a:ln w="19050">
            <a:solidFill>
              <a:srgbClr val="F8C5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10B960CE-78ED-4A1D-A0B3-BC7DF95D28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55355" y="5103153"/>
            <a:ext cx="2197692" cy="1284947"/>
          </a:xfrm>
        </p:spPr>
        <p:txBody>
          <a:bodyPr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75D6A760-1500-48D8-B04B-C0F8879859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72432" y="1039643"/>
            <a:ext cx="2197692" cy="1283068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F769E340-29DB-4E88-9F8A-F25DFA74CD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6743" y="4514862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F8C55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E1A98D4C-787B-40DF-9D2E-B5EFCAB0AC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25302" y="4514862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F8C55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113EA45F-08DB-4A31-9CB2-0D58D894CA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53861" y="4514862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F8C55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0D7B3834-6B86-43CD-936A-F656F28BEB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74132" y="2556937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C3540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47DA2A02-5228-4773-911D-87877A8744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2691" y="2556937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C3540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DB06BC81-18E3-4945-9717-1A2BBF026E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31250" y="2556937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C3540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4" name="Picture Placeholder 5">
            <a:extLst>
              <a:ext uri="{FF2B5EF4-FFF2-40B4-BE49-F238E27FC236}">
                <a16:creationId xmlns:a16="http://schemas.microsoft.com/office/drawing/2014/main" id="{93AEFFD8-BA0F-462D-B91D-098879EAEC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20090" y="3528451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5" name="Picture Placeholder 5">
            <a:extLst>
              <a:ext uri="{FF2B5EF4-FFF2-40B4-BE49-F238E27FC236}">
                <a16:creationId xmlns:a16="http://schemas.microsoft.com/office/drawing/2014/main" id="{0E7D8347-1720-4508-BEC1-BEA5A8D5043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37167" y="3523757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6" name="Picture Placeholder 5">
            <a:extLst>
              <a:ext uri="{FF2B5EF4-FFF2-40B4-BE49-F238E27FC236}">
                <a16:creationId xmlns:a16="http://schemas.microsoft.com/office/drawing/2014/main" id="{7AB3313B-46B9-49E3-923F-592C8624919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54244" y="3519063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73891A6C-9186-4E82-9610-15475CFB61C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971321" y="3514369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8" name="Picture Placeholder 5">
            <a:extLst>
              <a:ext uri="{FF2B5EF4-FFF2-40B4-BE49-F238E27FC236}">
                <a16:creationId xmlns:a16="http://schemas.microsoft.com/office/drawing/2014/main" id="{03E15DC2-BA86-475C-A076-C0E443E7DDB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788398" y="3509675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9" name="Picture Placeholder 5">
            <a:extLst>
              <a:ext uri="{FF2B5EF4-FFF2-40B4-BE49-F238E27FC236}">
                <a16:creationId xmlns:a16="http://schemas.microsoft.com/office/drawing/2014/main" id="{550D9E87-B281-4D7E-8F93-7491B4F309D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605475" y="3514369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0" name="Text Placeholder 23">
            <a:extLst>
              <a:ext uri="{FF2B5EF4-FFF2-40B4-BE49-F238E27FC236}">
                <a16:creationId xmlns:a16="http://schemas.microsoft.com/office/drawing/2014/main" id="{F9E23B3E-D87B-43E8-8B11-01AF83EC2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F2C309F-9387-47E0-BE3C-485635211283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0">
                <a:srgbClr val="F8C55D"/>
              </a:gs>
              <a:gs pos="97000">
                <a:srgbClr val="C35408"/>
              </a:gs>
            </a:gsLst>
            <a:lin ang="0" scaled="1"/>
          </a:gradFill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718374A-4A1C-4690-87A4-7D2314C5E23F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55DD793-FFD8-4853-B8D6-BA0F43201D42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32D9195-941D-4877-84AF-2B9342A8314A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oogle Shape;24;p54">
                <a:extLst>
                  <a:ext uri="{FF2B5EF4-FFF2-40B4-BE49-F238E27FC236}">
                    <a16:creationId xmlns:a16="http://schemas.microsoft.com/office/drawing/2014/main" id="{C9DFE9FB-AE4A-42A5-9204-FF3C842B7922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6" name="Slide Number Placeholder 5">
            <a:extLst>
              <a:ext uri="{FF2B5EF4-FFF2-40B4-BE49-F238E27FC236}">
                <a16:creationId xmlns:a16="http://schemas.microsoft.com/office/drawing/2014/main" id="{175F3780-74A7-4655-A124-6164074B4F07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A1FBF05-DD81-4753-9FDB-599153298F29}"/>
              </a:ext>
            </a:extLst>
          </p:cNvPr>
          <p:cNvSpPr/>
          <p:nvPr userDrawn="1"/>
        </p:nvSpPr>
        <p:spPr>
          <a:xfrm>
            <a:off x="383379" y="0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8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4FD58F3E-021F-4A3A-BAE0-F2CD889AE6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06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4BA4-C25A-4B10-B299-0127DB0D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D2BCB-C606-4720-80F5-ED25FB6F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EC755-F800-4535-A16A-C92F02EB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F1A63-EF15-4A9A-A37F-FE309D3F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E4E5E-F31B-4ED3-9831-CBA7BDDD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4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5BF4-C45A-4C19-85F9-2390BD1B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5A2FB-0440-4F45-BF87-82FB30D6F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3C014-D516-45AC-88FA-4AA6361A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01B64-1A9A-40DA-A87C-04E0FCC4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959C8-6C7E-47AB-B2EF-A1BA83E6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0AD3D-5940-401D-BCD9-0BE2B173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B7396-66A0-4FBF-A631-8A6C3083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D9A7F-184C-4923-9905-E89000F40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25EC3-535A-4CD6-A371-A95F9720A563}" type="datetimeFigureOut">
              <a:rPr lang="en-US" smtClean="0"/>
              <a:t>7/29/25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57BF6-66EE-4158-9D9A-94820E5CF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E1262-928A-4F3A-88D7-B4EA7AE86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6.wdp"/><Relationship Id="rId7" Type="http://schemas.microsoft.com/office/2007/relationships/hdphoto" Target="../media/hdphoto18.wdp"/><Relationship Id="rId12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microsoft.com/office/2007/relationships/hdphoto" Target="../media/hdphoto20.wdp"/><Relationship Id="rId5" Type="http://schemas.microsoft.com/office/2007/relationships/hdphoto" Target="../media/hdphoto17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microsoft.com/office/2007/relationships/hdphoto" Target="../media/hdphoto19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25.wdp"/><Relationship Id="rId3" Type="http://schemas.microsoft.com/office/2007/relationships/hdphoto" Target="../media/hdphoto21.wdp"/><Relationship Id="rId7" Type="http://schemas.microsoft.com/office/2007/relationships/hdphoto" Target="../media/hdphoto23.wdp"/><Relationship Id="rId12" Type="http://schemas.openxmlformats.org/officeDocument/2006/relationships/image" Target="../media/image50.png"/><Relationship Id="rId2" Type="http://schemas.openxmlformats.org/officeDocument/2006/relationships/image" Target="../media/image46.png"/><Relationship Id="rId16" Type="http://schemas.openxmlformats.org/officeDocument/2006/relationships/image" Target="../media/image5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microsoft.com/office/2007/relationships/hdphoto" Target="../media/hdphoto5.wdp"/><Relationship Id="rId5" Type="http://schemas.microsoft.com/office/2007/relationships/hdphoto" Target="../media/hdphoto22.wdp"/><Relationship Id="rId15" Type="http://schemas.microsoft.com/office/2007/relationships/hdphoto" Target="../media/hdphoto26.wdp"/><Relationship Id="rId10" Type="http://schemas.openxmlformats.org/officeDocument/2006/relationships/image" Target="../media/image14.png"/><Relationship Id="rId4" Type="http://schemas.openxmlformats.org/officeDocument/2006/relationships/image" Target="../media/image47.png"/><Relationship Id="rId9" Type="http://schemas.microsoft.com/office/2007/relationships/hdphoto" Target="../media/hdphoto24.wdp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3.wdp"/><Relationship Id="rId5" Type="http://schemas.openxmlformats.org/officeDocument/2006/relationships/image" Target="../media/image28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750645-0836-40EB-9991-638791351B4F}"/>
              </a:ext>
            </a:extLst>
          </p:cNvPr>
          <p:cNvSpPr/>
          <p:nvPr/>
        </p:nvSpPr>
        <p:spPr>
          <a:xfrm flipH="1">
            <a:off x="3091543" y="0"/>
            <a:ext cx="9100457" cy="6858000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E4C75CD-0D6C-4739-A71F-5E68B6363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4" t="362" r="42444"/>
          <a:stretch>
            <a:fillRect/>
          </a:stretch>
        </p:blipFill>
        <p:spPr>
          <a:xfrm>
            <a:off x="551544" y="475342"/>
            <a:ext cx="4760685" cy="5907314"/>
          </a:xfrm>
          <a:custGeom>
            <a:avLst/>
            <a:gdLst>
              <a:gd name="connsiteX0" fmla="*/ 154817 w 4760685"/>
              <a:gd name="connsiteY0" fmla="*/ 0 h 5907314"/>
              <a:gd name="connsiteX1" fmla="*/ 4605868 w 4760685"/>
              <a:gd name="connsiteY1" fmla="*/ 0 h 5907314"/>
              <a:gd name="connsiteX2" fmla="*/ 4760685 w 4760685"/>
              <a:gd name="connsiteY2" fmla="*/ 154817 h 5907314"/>
              <a:gd name="connsiteX3" fmla="*/ 4760685 w 4760685"/>
              <a:gd name="connsiteY3" fmla="*/ 5752498 h 5907314"/>
              <a:gd name="connsiteX4" fmla="*/ 4666130 w 4760685"/>
              <a:gd name="connsiteY4" fmla="*/ 5895149 h 5907314"/>
              <a:gd name="connsiteX5" fmla="*/ 4605873 w 4760685"/>
              <a:gd name="connsiteY5" fmla="*/ 5907314 h 5907314"/>
              <a:gd name="connsiteX6" fmla="*/ 154812 w 4760685"/>
              <a:gd name="connsiteY6" fmla="*/ 5907314 h 5907314"/>
              <a:gd name="connsiteX7" fmla="*/ 94555 w 4760685"/>
              <a:gd name="connsiteY7" fmla="*/ 5895149 h 5907314"/>
              <a:gd name="connsiteX8" fmla="*/ 0 w 4760685"/>
              <a:gd name="connsiteY8" fmla="*/ 5752498 h 5907314"/>
              <a:gd name="connsiteX9" fmla="*/ 0 w 4760685"/>
              <a:gd name="connsiteY9" fmla="*/ 154817 h 5907314"/>
              <a:gd name="connsiteX10" fmla="*/ 154817 w 4760685"/>
              <a:gd name="connsiteY10" fmla="*/ 0 h 590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60685" h="5907314">
                <a:moveTo>
                  <a:pt x="154817" y="0"/>
                </a:moveTo>
                <a:lnTo>
                  <a:pt x="4605868" y="0"/>
                </a:lnTo>
                <a:cubicBezTo>
                  <a:pt x="4691371" y="0"/>
                  <a:pt x="4760685" y="69314"/>
                  <a:pt x="4760685" y="154817"/>
                </a:cubicBezTo>
                <a:lnTo>
                  <a:pt x="4760685" y="5752498"/>
                </a:lnTo>
                <a:cubicBezTo>
                  <a:pt x="4760685" y="5816626"/>
                  <a:pt x="4721696" y="5871646"/>
                  <a:pt x="4666130" y="5895149"/>
                </a:cubicBezTo>
                <a:lnTo>
                  <a:pt x="4605873" y="5907314"/>
                </a:lnTo>
                <a:lnTo>
                  <a:pt x="154812" y="5907314"/>
                </a:lnTo>
                <a:lnTo>
                  <a:pt x="94555" y="5895149"/>
                </a:lnTo>
                <a:cubicBezTo>
                  <a:pt x="38989" y="5871646"/>
                  <a:pt x="0" y="5816626"/>
                  <a:pt x="0" y="5752498"/>
                </a:cubicBezTo>
                <a:lnTo>
                  <a:pt x="0" y="154817"/>
                </a:lnTo>
                <a:cubicBezTo>
                  <a:pt x="0" y="69314"/>
                  <a:pt x="69314" y="0"/>
                  <a:pt x="154817" y="0"/>
                </a:cubicBezTo>
                <a:close/>
              </a:path>
            </a:pathLst>
          </a:cu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9D60B5-0FDA-4CF0-B57F-DBA02560E555}"/>
              </a:ext>
            </a:extLst>
          </p:cNvPr>
          <p:cNvSpPr/>
          <p:nvPr/>
        </p:nvSpPr>
        <p:spPr>
          <a:xfrm flipH="1">
            <a:off x="551543" y="475342"/>
            <a:ext cx="4760685" cy="5907315"/>
          </a:xfrm>
          <a:prstGeom prst="roundRect">
            <a:avLst>
              <a:gd name="adj" fmla="val 3252"/>
            </a:avLst>
          </a:prstGeom>
          <a:solidFill>
            <a:schemeClr val="tx1">
              <a:alpha val="10000"/>
            </a:schemeClr>
          </a:solidFill>
          <a:ln w="38100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8584A4-4284-4F16-84F0-FB4EFF9E7FE0}"/>
              </a:ext>
            </a:extLst>
          </p:cNvPr>
          <p:cNvSpPr/>
          <p:nvPr/>
        </p:nvSpPr>
        <p:spPr>
          <a:xfrm flipH="1">
            <a:off x="5312228" y="4686754"/>
            <a:ext cx="6879772" cy="128905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D8015-9F78-405C-8B2B-4391D9A61A69}"/>
              </a:ext>
            </a:extLst>
          </p:cNvPr>
          <p:cNvSpPr/>
          <p:nvPr/>
        </p:nvSpPr>
        <p:spPr>
          <a:xfrm>
            <a:off x="6635750" y="532492"/>
            <a:ext cx="4994786" cy="2483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GB" sz="7200" b="1" dirty="0" err="1">
                <a:solidFill>
                  <a:srgbClr val="30574E"/>
                </a:solidFill>
                <a:latin typeface="+mj-lt"/>
              </a:rPr>
              <a:t>Shallion</a:t>
            </a:r>
            <a:r>
              <a:rPr lang="en-GB" sz="7200" b="1" dirty="0">
                <a:solidFill>
                  <a:srgbClr val="30574E"/>
                </a:solidFill>
                <a:latin typeface="+mj-lt"/>
              </a:rPr>
              <a:t> Support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362884-4CD5-4388-85EF-74509FA5DA42}"/>
              </a:ext>
            </a:extLst>
          </p:cNvPr>
          <p:cNvSpPr/>
          <p:nvPr/>
        </p:nvSpPr>
        <p:spPr>
          <a:xfrm>
            <a:off x="6370024" y="3207995"/>
            <a:ext cx="5260512" cy="105227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2800" dirty="0"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Where Compassion Peaks and Support Prevails</a:t>
            </a:r>
          </a:p>
        </p:txBody>
      </p:sp>
      <p:pic>
        <p:nvPicPr>
          <p:cNvPr id="10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D07ECA44-9D0C-4C9D-A4A6-9F855D78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09" y="4833722"/>
            <a:ext cx="2748410" cy="99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26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D5E16-AA41-47DA-BC94-E791AAA3A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Competitive Landscape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4FC228-2AE8-49FA-B026-38E7F023AAE3}"/>
              </a:ext>
            </a:extLst>
          </p:cNvPr>
          <p:cNvSpPr>
            <a:spLocks noChangeAspect="1"/>
          </p:cNvSpPr>
          <p:nvPr/>
        </p:nvSpPr>
        <p:spPr>
          <a:xfrm flipH="1">
            <a:off x="4326892" y="1861356"/>
            <a:ext cx="3298220" cy="32982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32FF86-2622-446C-9D2D-8A9DEDCA2D98}"/>
              </a:ext>
            </a:extLst>
          </p:cNvPr>
          <p:cNvSpPr/>
          <p:nvPr/>
        </p:nvSpPr>
        <p:spPr>
          <a:xfrm flipH="1">
            <a:off x="5052746" y="2143683"/>
            <a:ext cx="1328725" cy="1328725"/>
          </a:xfrm>
          <a:prstGeom prst="ellipse">
            <a:avLst/>
          </a:prstGeom>
          <a:solidFill>
            <a:srgbClr val="F1B347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606B19-9634-498A-879B-D905D9FDC8AE}"/>
              </a:ext>
            </a:extLst>
          </p:cNvPr>
          <p:cNvSpPr/>
          <p:nvPr/>
        </p:nvSpPr>
        <p:spPr>
          <a:xfrm flipH="1">
            <a:off x="5468844" y="2556286"/>
            <a:ext cx="496528" cy="496528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9FBD767-B87E-4CAB-A043-F91DD600045D}"/>
              </a:ext>
            </a:extLst>
          </p:cNvPr>
          <p:cNvSpPr/>
          <p:nvPr/>
        </p:nvSpPr>
        <p:spPr>
          <a:xfrm flipH="1">
            <a:off x="5476540" y="3421736"/>
            <a:ext cx="1460200" cy="1460200"/>
          </a:xfrm>
          <a:prstGeom prst="ellipse">
            <a:avLst/>
          </a:prstGeom>
          <a:solidFill>
            <a:srgbClr val="F1B347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031499-5F91-4656-B74B-ACC8750FC4A5}"/>
              </a:ext>
            </a:extLst>
          </p:cNvPr>
          <p:cNvSpPr/>
          <p:nvPr/>
        </p:nvSpPr>
        <p:spPr>
          <a:xfrm flipH="1">
            <a:off x="5933811" y="3875165"/>
            <a:ext cx="545658" cy="545658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BBE59F-FBA1-4142-BF41-0C8686A3D9FF}"/>
              </a:ext>
            </a:extLst>
          </p:cNvPr>
          <p:cNvSpPr/>
          <p:nvPr/>
        </p:nvSpPr>
        <p:spPr>
          <a:xfrm flipH="1">
            <a:off x="4849814" y="3172142"/>
            <a:ext cx="986825" cy="986825"/>
          </a:xfrm>
          <a:prstGeom prst="ellipse">
            <a:avLst/>
          </a:prstGeom>
          <a:solidFill>
            <a:srgbClr val="C45509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A929F9-85C2-4F02-A89A-695021B569C4}"/>
              </a:ext>
            </a:extLst>
          </p:cNvPr>
          <p:cNvSpPr/>
          <p:nvPr/>
        </p:nvSpPr>
        <p:spPr>
          <a:xfrm flipH="1">
            <a:off x="5158844" y="3478576"/>
            <a:ext cx="368764" cy="368764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6FB4B2-FDC2-4F2B-B38E-80C2FCB9CCF5}"/>
              </a:ext>
            </a:extLst>
          </p:cNvPr>
          <p:cNvSpPr/>
          <p:nvPr/>
        </p:nvSpPr>
        <p:spPr>
          <a:xfrm flipH="1">
            <a:off x="6167877" y="2647754"/>
            <a:ext cx="1086559" cy="1086559"/>
          </a:xfrm>
          <a:prstGeom prst="ellipse">
            <a:avLst/>
          </a:prstGeom>
          <a:solidFill>
            <a:srgbClr val="C45509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F1BDF5E-25F3-4447-B021-A2D7D9BC4136}"/>
              </a:ext>
            </a:extLst>
          </p:cNvPr>
          <p:cNvSpPr/>
          <p:nvPr/>
        </p:nvSpPr>
        <p:spPr>
          <a:xfrm flipH="1">
            <a:off x="6508140" y="2985158"/>
            <a:ext cx="406034" cy="406034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Elbow Connector 12">
            <a:extLst>
              <a:ext uri="{FF2B5EF4-FFF2-40B4-BE49-F238E27FC236}">
                <a16:creationId xmlns:a16="http://schemas.microsoft.com/office/drawing/2014/main" id="{9F5184BE-83AE-4644-BCCB-0D4DF08DD207}"/>
              </a:ext>
            </a:extLst>
          </p:cNvPr>
          <p:cNvCxnSpPr>
            <a:cxnSpLocks/>
            <a:stCxn id="28" idx="7"/>
            <a:endCxn id="37" idx="6"/>
          </p:cNvCxnSpPr>
          <p:nvPr/>
        </p:nvCxnSpPr>
        <p:spPr>
          <a:xfrm rot="16200000" flipV="1">
            <a:off x="4453693" y="1544629"/>
            <a:ext cx="566885" cy="1020397"/>
          </a:xfrm>
          <a:prstGeom prst="bentConnector2">
            <a:avLst/>
          </a:prstGeom>
          <a:ln w="19050">
            <a:solidFill>
              <a:srgbClr val="3057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3267338-5CFC-4F4D-9E33-EF33F48BB283}"/>
              </a:ext>
            </a:extLst>
          </p:cNvPr>
          <p:cNvSpPr/>
          <p:nvPr/>
        </p:nvSpPr>
        <p:spPr>
          <a:xfrm>
            <a:off x="4155716" y="1735775"/>
            <a:ext cx="71220" cy="71220"/>
          </a:xfrm>
          <a:prstGeom prst="ellipse">
            <a:avLst/>
          </a:prstGeom>
          <a:solidFill>
            <a:schemeClr val="bg1"/>
          </a:solidFill>
          <a:ln w="19050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10">
            <a:extLst>
              <a:ext uri="{FF2B5EF4-FFF2-40B4-BE49-F238E27FC236}">
                <a16:creationId xmlns:a16="http://schemas.microsoft.com/office/drawing/2014/main" id="{3E8E4D2C-484C-405C-8473-74D7165AFBA9}"/>
              </a:ext>
            </a:extLst>
          </p:cNvPr>
          <p:cNvCxnSpPr>
            <a:stCxn id="30" idx="2"/>
            <a:endCxn id="40" idx="2"/>
          </p:cNvCxnSpPr>
          <p:nvPr/>
        </p:nvCxnSpPr>
        <p:spPr>
          <a:xfrm>
            <a:off x="6936740" y="4151836"/>
            <a:ext cx="555507" cy="1338601"/>
          </a:xfrm>
          <a:prstGeom prst="bentConnector3">
            <a:avLst>
              <a:gd name="adj1" fmla="val 50000"/>
            </a:avLst>
          </a:prstGeom>
          <a:ln w="19050">
            <a:solidFill>
              <a:srgbClr val="3057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486EF6E-4D07-4783-849F-91F8A87D2E55}"/>
              </a:ext>
            </a:extLst>
          </p:cNvPr>
          <p:cNvSpPr/>
          <p:nvPr/>
        </p:nvSpPr>
        <p:spPr>
          <a:xfrm>
            <a:off x="7492247" y="5454827"/>
            <a:ext cx="71220" cy="712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5">
            <a:extLst>
              <a:ext uri="{FF2B5EF4-FFF2-40B4-BE49-F238E27FC236}">
                <a16:creationId xmlns:a16="http://schemas.microsoft.com/office/drawing/2014/main" id="{5451CE71-391F-4B90-ACAF-3F7E25CBC692}"/>
              </a:ext>
            </a:extLst>
          </p:cNvPr>
          <p:cNvCxnSpPr>
            <a:stCxn id="34" idx="2"/>
            <a:endCxn id="42" idx="2"/>
          </p:cNvCxnSpPr>
          <p:nvPr/>
        </p:nvCxnSpPr>
        <p:spPr>
          <a:xfrm flipV="1">
            <a:off x="7254436" y="2036522"/>
            <a:ext cx="790421" cy="1154512"/>
          </a:xfrm>
          <a:prstGeom prst="bentConnector3">
            <a:avLst/>
          </a:prstGeom>
          <a:ln w="190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5C9497-C46D-4D27-9773-C9170E16CDBC}"/>
              </a:ext>
            </a:extLst>
          </p:cNvPr>
          <p:cNvSpPr/>
          <p:nvPr/>
        </p:nvSpPr>
        <p:spPr>
          <a:xfrm>
            <a:off x="8044857" y="2000912"/>
            <a:ext cx="71220" cy="7122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8">
            <a:extLst>
              <a:ext uri="{FF2B5EF4-FFF2-40B4-BE49-F238E27FC236}">
                <a16:creationId xmlns:a16="http://schemas.microsoft.com/office/drawing/2014/main" id="{11E41084-F518-4949-80B9-6365AF72D2B1}"/>
              </a:ext>
            </a:extLst>
          </p:cNvPr>
          <p:cNvCxnSpPr>
            <a:stCxn id="32" idx="6"/>
            <a:endCxn id="45" idx="6"/>
          </p:cNvCxnSpPr>
          <p:nvPr/>
        </p:nvCxnSpPr>
        <p:spPr>
          <a:xfrm rot="10800000" flipV="1">
            <a:off x="4147142" y="3665555"/>
            <a:ext cx="702672" cy="1393314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6C2FDC2-5B01-43FE-9A16-C685597B2494}"/>
              </a:ext>
            </a:extLst>
          </p:cNvPr>
          <p:cNvSpPr/>
          <p:nvPr/>
        </p:nvSpPr>
        <p:spPr>
          <a:xfrm>
            <a:off x="4075922" y="5023259"/>
            <a:ext cx="71220" cy="7122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2023E4-4231-4004-8ED2-E83D40F5BCE3}"/>
              </a:ext>
            </a:extLst>
          </p:cNvPr>
          <p:cNvSpPr/>
          <p:nvPr/>
        </p:nvSpPr>
        <p:spPr>
          <a:xfrm>
            <a:off x="517789" y="1143580"/>
            <a:ext cx="3479440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/>
              <a:t>Traditional home‑care agencies – medical </a:t>
            </a:r>
          </a:p>
          <a:p>
            <a:pPr algn="r">
              <a:lnSpc>
                <a:spcPct val="130000"/>
              </a:lnSpc>
            </a:pPr>
            <a:r>
              <a:rPr lang="en-US" sz="2000" dirty="0"/>
              <a:t>&amp; costly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DAE996-F1D1-4D2B-81A4-07C41644D3EA}"/>
              </a:ext>
            </a:extLst>
          </p:cNvPr>
          <p:cNvSpPr/>
          <p:nvPr/>
        </p:nvSpPr>
        <p:spPr>
          <a:xfrm>
            <a:off x="8278161" y="1407673"/>
            <a:ext cx="3183590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/>
              <a:t>Volunteer bureaux – limited structure 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&amp;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4D7886-AB2D-4AC0-9B78-A0DE181C65A5}"/>
              </a:ext>
            </a:extLst>
          </p:cNvPr>
          <p:cNvSpPr/>
          <p:nvPr/>
        </p:nvSpPr>
        <p:spPr>
          <a:xfrm>
            <a:off x="795120" y="4427388"/>
            <a:ext cx="3116270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/>
              <a:t>Gig platforms – transactional, short‑term focus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8E44D7-32D1-470B-B46C-6ED19B2A9152}"/>
              </a:ext>
            </a:extLst>
          </p:cNvPr>
          <p:cNvSpPr/>
          <p:nvPr/>
        </p:nvSpPr>
        <p:spPr>
          <a:xfrm>
            <a:off x="7728907" y="4864394"/>
            <a:ext cx="3906446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57150">
              <a:lnSpc>
                <a:spcPct val="130000"/>
              </a:lnSpc>
            </a:pPr>
            <a:r>
              <a:rPr lang="en-US" sz="2000" dirty="0"/>
              <a:t>Shallion – specialised, community‑driven, tech‑enabled hybrid model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523F45B-0175-4A72-98A7-BD68C390E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86" y="3571518"/>
            <a:ext cx="182880" cy="1828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44FE87-AD17-4727-B8DC-FBFB57470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80" y="4010834"/>
            <a:ext cx="274320" cy="2743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D831FD7-0F14-4BCB-BD7A-F172E9577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73" y="3087591"/>
            <a:ext cx="201168" cy="20116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4D8DAB0-8D0C-44D2-9362-8EB6BE6E1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64" y="2681106"/>
            <a:ext cx="246888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76624A-7BF5-4E2F-A062-3C900AA13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Model &amp; Sustainability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B2A0082-3974-47C3-880C-F98C4DE1054F}"/>
              </a:ext>
            </a:extLst>
          </p:cNvPr>
          <p:cNvGrpSpPr/>
          <p:nvPr/>
        </p:nvGrpSpPr>
        <p:grpSpPr>
          <a:xfrm>
            <a:off x="3859214" y="2177316"/>
            <a:ext cx="4473573" cy="3980848"/>
            <a:chOff x="3883662" y="2080138"/>
            <a:chExt cx="4473573" cy="3980848"/>
          </a:xfrm>
          <a:gradFill>
            <a:gsLst>
              <a:gs pos="99000">
                <a:srgbClr val="000000"/>
              </a:gs>
              <a:gs pos="0">
                <a:srgbClr val="30574E"/>
              </a:gs>
            </a:gsLst>
            <a:lin ang="0" scaled="1"/>
          </a:gra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48BFAFE-15B4-4136-99B0-DE01CB9F0CAF}"/>
                </a:ext>
              </a:extLst>
            </p:cNvPr>
            <p:cNvSpPr/>
            <p:nvPr/>
          </p:nvSpPr>
          <p:spPr>
            <a:xfrm rot="17253270" flipH="1">
              <a:off x="6459260" y="4670006"/>
              <a:ext cx="441179" cy="930346"/>
            </a:xfrm>
            <a:custGeom>
              <a:avLst/>
              <a:gdLst>
                <a:gd name="connsiteX0" fmla="*/ 0 w 441179"/>
                <a:gd name="connsiteY0" fmla="*/ 0 h 930346"/>
                <a:gd name="connsiteX1" fmla="*/ 0 w 441179"/>
                <a:gd name="connsiteY1" fmla="*/ 599978 h 930346"/>
                <a:gd name="connsiteX2" fmla="*/ 44714 w 441179"/>
                <a:gd name="connsiteY2" fmla="*/ 613193 h 930346"/>
                <a:gd name="connsiteX3" fmla="*/ 180283 w 441179"/>
                <a:gd name="connsiteY3" fmla="*/ 920093 h 930346"/>
                <a:gd name="connsiteX4" fmla="*/ 180026 w 441179"/>
                <a:gd name="connsiteY4" fmla="*/ 930346 h 930346"/>
                <a:gd name="connsiteX5" fmla="*/ 263003 w 441179"/>
                <a:gd name="connsiteY5" fmla="*/ 930346 h 930346"/>
                <a:gd name="connsiteX6" fmla="*/ 264129 w 441179"/>
                <a:gd name="connsiteY6" fmla="*/ 885469 h 930346"/>
                <a:gd name="connsiteX7" fmla="*/ 413339 w 441179"/>
                <a:gd name="connsiteY7" fmla="*/ 616885 h 930346"/>
                <a:gd name="connsiteX8" fmla="*/ 441179 w 441179"/>
                <a:gd name="connsiteY8" fmla="*/ 611206 h 930346"/>
                <a:gd name="connsiteX9" fmla="*/ 441179 w 441179"/>
                <a:gd name="connsiteY9" fmla="*/ 0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0"/>
                  </a:moveTo>
                  <a:lnTo>
                    <a:pt x="0" y="599978"/>
                  </a:lnTo>
                  <a:lnTo>
                    <a:pt x="44714" y="613193"/>
                  </a:lnTo>
                  <a:cubicBezTo>
                    <a:pt x="119688" y="661880"/>
                    <a:pt x="175294" y="780134"/>
                    <a:pt x="180283" y="920093"/>
                  </a:cubicBezTo>
                  <a:lnTo>
                    <a:pt x="180026" y="930346"/>
                  </a:lnTo>
                  <a:lnTo>
                    <a:pt x="263003" y="930346"/>
                  </a:lnTo>
                  <a:lnTo>
                    <a:pt x="264129" y="885469"/>
                  </a:lnTo>
                  <a:cubicBezTo>
                    <a:pt x="275712" y="752913"/>
                    <a:pt x="334702" y="646729"/>
                    <a:pt x="413339" y="616885"/>
                  </a:cubicBezTo>
                  <a:lnTo>
                    <a:pt x="441179" y="611206"/>
                  </a:lnTo>
                  <a:lnTo>
                    <a:pt x="44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81D7EE-4350-4D98-B998-051825AD5ADC}"/>
                </a:ext>
              </a:extLst>
            </p:cNvPr>
            <p:cNvSpPr/>
            <p:nvPr/>
          </p:nvSpPr>
          <p:spPr>
            <a:xfrm rot="17253270" flipH="1">
              <a:off x="7340486" y="4951111"/>
              <a:ext cx="441179" cy="930346"/>
            </a:xfrm>
            <a:custGeom>
              <a:avLst/>
              <a:gdLst>
                <a:gd name="connsiteX0" fmla="*/ 0 w 441179"/>
                <a:gd name="connsiteY0" fmla="*/ 337483 h 930346"/>
                <a:gd name="connsiteX1" fmla="*/ 0 w 441179"/>
                <a:gd name="connsiteY1" fmla="*/ 930346 h 930346"/>
                <a:gd name="connsiteX2" fmla="*/ 441179 w 441179"/>
                <a:gd name="connsiteY2" fmla="*/ 930346 h 930346"/>
                <a:gd name="connsiteX3" fmla="*/ 441179 w 441179"/>
                <a:gd name="connsiteY3" fmla="*/ 349062 h 930346"/>
                <a:gd name="connsiteX4" fmla="*/ 395761 w 441179"/>
                <a:gd name="connsiteY4" fmla="*/ 335639 h 930346"/>
                <a:gd name="connsiteX5" fmla="*/ 260192 w 441179"/>
                <a:gd name="connsiteY5" fmla="*/ 28740 h 930346"/>
                <a:gd name="connsiteX6" fmla="*/ 260912 w 441179"/>
                <a:gd name="connsiteY6" fmla="*/ 0 h 930346"/>
                <a:gd name="connsiteX7" fmla="*/ 177936 w 441179"/>
                <a:gd name="connsiteY7" fmla="*/ 0 h 930346"/>
                <a:gd name="connsiteX8" fmla="*/ 176346 w 441179"/>
                <a:gd name="connsiteY8" fmla="*/ 63364 h 930346"/>
                <a:gd name="connsiteX9" fmla="*/ 27136 w 441179"/>
                <a:gd name="connsiteY9" fmla="*/ 331948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337483"/>
                  </a:moveTo>
                  <a:lnTo>
                    <a:pt x="0" y="930346"/>
                  </a:lnTo>
                  <a:lnTo>
                    <a:pt x="441179" y="930346"/>
                  </a:lnTo>
                  <a:lnTo>
                    <a:pt x="441179" y="349062"/>
                  </a:lnTo>
                  <a:lnTo>
                    <a:pt x="395761" y="335639"/>
                  </a:lnTo>
                  <a:cubicBezTo>
                    <a:pt x="320787" y="286952"/>
                    <a:pt x="265181" y="168698"/>
                    <a:pt x="260192" y="28740"/>
                  </a:cubicBezTo>
                  <a:lnTo>
                    <a:pt x="260912" y="0"/>
                  </a:lnTo>
                  <a:lnTo>
                    <a:pt x="177936" y="0"/>
                  </a:lnTo>
                  <a:lnTo>
                    <a:pt x="176346" y="63364"/>
                  </a:lnTo>
                  <a:cubicBezTo>
                    <a:pt x="164763" y="195920"/>
                    <a:pt x="105773" y="302103"/>
                    <a:pt x="27136" y="33194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D066564-32B8-49FC-89E4-2A01ABF729FE}"/>
                </a:ext>
              </a:extLst>
            </p:cNvPr>
            <p:cNvSpPr/>
            <p:nvPr/>
          </p:nvSpPr>
          <p:spPr>
            <a:xfrm rot="14275710" flipH="1">
              <a:off x="6362352" y="3950210"/>
              <a:ext cx="441179" cy="930346"/>
            </a:xfrm>
            <a:custGeom>
              <a:avLst/>
              <a:gdLst>
                <a:gd name="connsiteX0" fmla="*/ 180027 w 441179"/>
                <a:gd name="connsiteY0" fmla="*/ 930346 h 930346"/>
                <a:gd name="connsiteX1" fmla="*/ 264421 w 441179"/>
                <a:gd name="connsiteY1" fmla="*/ 930346 h 930346"/>
                <a:gd name="connsiteX2" fmla="*/ 273744 w 441179"/>
                <a:gd name="connsiteY2" fmla="*/ 821619 h 930346"/>
                <a:gd name="connsiteX3" fmla="*/ 375787 w 441179"/>
                <a:gd name="connsiteY3" fmla="*/ 637937 h 930346"/>
                <a:gd name="connsiteX4" fmla="*/ 441179 w 441179"/>
                <a:gd name="connsiteY4" fmla="*/ 613425 h 930346"/>
                <a:gd name="connsiteX5" fmla="*/ 441179 w 441179"/>
                <a:gd name="connsiteY5" fmla="*/ 0 h 930346"/>
                <a:gd name="connsiteX6" fmla="*/ 0 w 441179"/>
                <a:gd name="connsiteY6" fmla="*/ 0 h 930346"/>
                <a:gd name="connsiteX7" fmla="*/ 0 w 441179"/>
                <a:gd name="connsiteY7" fmla="*/ 594116 h 930346"/>
                <a:gd name="connsiteX8" fmla="*/ 5758 w 441179"/>
                <a:gd name="connsiteY8" fmla="*/ 594868 h 930346"/>
                <a:gd name="connsiteX9" fmla="*/ 180285 w 441179"/>
                <a:gd name="connsiteY9" fmla="*/ 920093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180027" y="930346"/>
                  </a:moveTo>
                  <a:lnTo>
                    <a:pt x="264421" y="930346"/>
                  </a:lnTo>
                  <a:lnTo>
                    <a:pt x="273744" y="821619"/>
                  </a:lnTo>
                  <a:cubicBezTo>
                    <a:pt x="291487" y="740034"/>
                    <a:pt x="328243" y="673872"/>
                    <a:pt x="375787" y="637937"/>
                  </a:cubicBezTo>
                  <a:lnTo>
                    <a:pt x="441179" y="613425"/>
                  </a:lnTo>
                  <a:lnTo>
                    <a:pt x="441179" y="0"/>
                  </a:lnTo>
                  <a:lnTo>
                    <a:pt x="0" y="0"/>
                  </a:lnTo>
                  <a:lnTo>
                    <a:pt x="0" y="594116"/>
                  </a:lnTo>
                  <a:lnTo>
                    <a:pt x="5758" y="594868"/>
                  </a:lnTo>
                  <a:cubicBezTo>
                    <a:pt x="99748" y="623065"/>
                    <a:pt x="174463" y="756807"/>
                    <a:pt x="180285" y="9200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5DAE503-0AEF-458A-BAC2-BB0C9BA90D89}"/>
                </a:ext>
              </a:extLst>
            </p:cNvPr>
            <p:cNvSpPr/>
            <p:nvPr/>
          </p:nvSpPr>
          <p:spPr>
            <a:xfrm rot="14275710" flipH="1">
              <a:off x="7147343" y="3460957"/>
              <a:ext cx="441179" cy="930346"/>
            </a:xfrm>
            <a:custGeom>
              <a:avLst/>
              <a:gdLst>
                <a:gd name="connsiteX0" fmla="*/ 0 w 441179"/>
                <a:gd name="connsiteY0" fmla="*/ 930346 h 930346"/>
                <a:gd name="connsiteX1" fmla="*/ 441179 w 441179"/>
                <a:gd name="connsiteY1" fmla="*/ 930346 h 930346"/>
                <a:gd name="connsiteX2" fmla="*/ 441179 w 441179"/>
                <a:gd name="connsiteY2" fmla="*/ 354808 h 930346"/>
                <a:gd name="connsiteX3" fmla="*/ 434718 w 441179"/>
                <a:gd name="connsiteY3" fmla="*/ 353964 h 930346"/>
                <a:gd name="connsiteX4" fmla="*/ 260192 w 441179"/>
                <a:gd name="connsiteY4" fmla="*/ 28739 h 930346"/>
                <a:gd name="connsiteX5" fmla="*/ 260913 w 441179"/>
                <a:gd name="connsiteY5" fmla="*/ 0 h 930346"/>
                <a:gd name="connsiteX6" fmla="*/ 177640 w 441179"/>
                <a:gd name="connsiteY6" fmla="*/ 0 h 930346"/>
                <a:gd name="connsiteX7" fmla="*/ 166732 w 441179"/>
                <a:gd name="connsiteY7" fmla="*/ 127213 h 930346"/>
                <a:gd name="connsiteX8" fmla="*/ 27136 w 441179"/>
                <a:gd name="connsiteY8" fmla="*/ 331947 h 930346"/>
                <a:gd name="connsiteX9" fmla="*/ 0 w 441179"/>
                <a:gd name="connsiteY9" fmla="*/ 337483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930346"/>
                  </a:moveTo>
                  <a:lnTo>
                    <a:pt x="441179" y="930346"/>
                  </a:lnTo>
                  <a:lnTo>
                    <a:pt x="441179" y="354808"/>
                  </a:lnTo>
                  <a:lnTo>
                    <a:pt x="434718" y="353964"/>
                  </a:lnTo>
                  <a:cubicBezTo>
                    <a:pt x="340728" y="325767"/>
                    <a:pt x="266013" y="192024"/>
                    <a:pt x="260192" y="28739"/>
                  </a:cubicBezTo>
                  <a:lnTo>
                    <a:pt x="260913" y="0"/>
                  </a:lnTo>
                  <a:lnTo>
                    <a:pt x="177640" y="0"/>
                  </a:lnTo>
                  <a:lnTo>
                    <a:pt x="166732" y="127213"/>
                  </a:lnTo>
                  <a:cubicBezTo>
                    <a:pt x="144553" y="229194"/>
                    <a:pt x="92667" y="307077"/>
                    <a:pt x="27136" y="331947"/>
                  </a:cubicBezTo>
                  <a:lnTo>
                    <a:pt x="0" y="3374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F05EAF7-B588-49A7-A2EE-4DCA8198B903}"/>
                </a:ext>
              </a:extLst>
            </p:cNvPr>
            <p:cNvSpPr/>
            <p:nvPr/>
          </p:nvSpPr>
          <p:spPr>
            <a:xfrm rot="10957370" flipH="1">
              <a:off x="5706131" y="3593307"/>
              <a:ext cx="441179" cy="930346"/>
            </a:xfrm>
            <a:custGeom>
              <a:avLst/>
              <a:gdLst>
                <a:gd name="connsiteX0" fmla="*/ 179943 w 441179"/>
                <a:gd name="connsiteY0" fmla="*/ 930346 h 930346"/>
                <a:gd name="connsiteX1" fmla="*/ 263173 w 441179"/>
                <a:gd name="connsiteY1" fmla="*/ 930346 h 930346"/>
                <a:gd name="connsiteX2" fmla="*/ 264390 w 441179"/>
                <a:gd name="connsiteY2" fmla="*/ 892875 h 930346"/>
                <a:gd name="connsiteX3" fmla="*/ 376990 w 441179"/>
                <a:gd name="connsiteY3" fmla="*/ 671794 h 930346"/>
                <a:gd name="connsiteX4" fmla="*/ 441179 w 441179"/>
                <a:gd name="connsiteY4" fmla="*/ 650125 h 930346"/>
                <a:gd name="connsiteX5" fmla="*/ 441179 w 441179"/>
                <a:gd name="connsiteY5" fmla="*/ 0 h 930346"/>
                <a:gd name="connsiteX6" fmla="*/ 0 w 441179"/>
                <a:gd name="connsiteY6" fmla="*/ 0 h 930346"/>
                <a:gd name="connsiteX7" fmla="*/ 0 w 441179"/>
                <a:gd name="connsiteY7" fmla="*/ 635119 h 930346"/>
                <a:gd name="connsiteX8" fmla="*/ 45913 w 441179"/>
                <a:gd name="connsiteY8" fmla="*/ 647053 h 930346"/>
                <a:gd name="connsiteX9" fmla="*/ 180276 w 441179"/>
                <a:gd name="connsiteY9" fmla="*/ 920098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179943" y="930346"/>
                  </a:moveTo>
                  <a:lnTo>
                    <a:pt x="263173" y="930346"/>
                  </a:lnTo>
                  <a:lnTo>
                    <a:pt x="264390" y="892875"/>
                  </a:lnTo>
                  <a:cubicBezTo>
                    <a:pt x="274469" y="794371"/>
                    <a:pt x="317394" y="712065"/>
                    <a:pt x="376990" y="671794"/>
                  </a:cubicBezTo>
                  <a:lnTo>
                    <a:pt x="441179" y="650125"/>
                  </a:lnTo>
                  <a:lnTo>
                    <a:pt x="441179" y="0"/>
                  </a:lnTo>
                  <a:lnTo>
                    <a:pt x="0" y="0"/>
                  </a:lnTo>
                  <a:lnTo>
                    <a:pt x="0" y="635119"/>
                  </a:lnTo>
                  <a:lnTo>
                    <a:pt x="45913" y="647053"/>
                  </a:lnTo>
                  <a:cubicBezTo>
                    <a:pt x="120689" y="690162"/>
                    <a:pt x="175828" y="795359"/>
                    <a:pt x="180276" y="92009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D1E3B4-21C2-4F6C-9249-6F7D2CF38748}"/>
                </a:ext>
              </a:extLst>
            </p:cNvPr>
            <p:cNvSpPr/>
            <p:nvPr/>
          </p:nvSpPr>
          <p:spPr>
            <a:xfrm rot="10957370" flipH="1">
              <a:off x="5750681" y="2669405"/>
              <a:ext cx="441179" cy="930346"/>
            </a:xfrm>
            <a:custGeom>
              <a:avLst/>
              <a:gdLst>
                <a:gd name="connsiteX0" fmla="*/ 0 w 441179"/>
                <a:gd name="connsiteY0" fmla="*/ 930346 h 930346"/>
                <a:gd name="connsiteX1" fmla="*/ 441179 w 441179"/>
                <a:gd name="connsiteY1" fmla="*/ 930346 h 930346"/>
                <a:gd name="connsiteX2" fmla="*/ 441179 w 441179"/>
                <a:gd name="connsiteY2" fmla="*/ 313906 h 930346"/>
                <a:gd name="connsiteX3" fmla="*/ 394552 w 441179"/>
                <a:gd name="connsiteY3" fmla="*/ 301787 h 930346"/>
                <a:gd name="connsiteX4" fmla="*/ 260189 w 441179"/>
                <a:gd name="connsiteY4" fmla="*/ 28742 h 930346"/>
                <a:gd name="connsiteX5" fmla="*/ 261123 w 441179"/>
                <a:gd name="connsiteY5" fmla="*/ 0 h 930346"/>
                <a:gd name="connsiteX6" fmla="*/ 177893 w 441179"/>
                <a:gd name="connsiteY6" fmla="*/ 0 h 930346"/>
                <a:gd name="connsiteX7" fmla="*/ 176075 w 441179"/>
                <a:gd name="connsiteY7" fmla="*/ 55965 h 930346"/>
                <a:gd name="connsiteX8" fmla="*/ 63475 w 441179"/>
                <a:gd name="connsiteY8" fmla="*/ 277046 h 930346"/>
                <a:gd name="connsiteX9" fmla="*/ 0 w 441179"/>
                <a:gd name="connsiteY9" fmla="*/ 298473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930346"/>
                  </a:moveTo>
                  <a:lnTo>
                    <a:pt x="441179" y="930346"/>
                  </a:lnTo>
                  <a:lnTo>
                    <a:pt x="441179" y="313906"/>
                  </a:lnTo>
                  <a:lnTo>
                    <a:pt x="394552" y="301787"/>
                  </a:lnTo>
                  <a:cubicBezTo>
                    <a:pt x="319776" y="258678"/>
                    <a:pt x="264637" y="153481"/>
                    <a:pt x="260189" y="28742"/>
                  </a:cubicBezTo>
                  <a:lnTo>
                    <a:pt x="261123" y="0"/>
                  </a:lnTo>
                  <a:lnTo>
                    <a:pt x="177893" y="0"/>
                  </a:lnTo>
                  <a:lnTo>
                    <a:pt x="176075" y="55965"/>
                  </a:lnTo>
                  <a:cubicBezTo>
                    <a:pt x="165995" y="154469"/>
                    <a:pt x="123071" y="236775"/>
                    <a:pt x="63475" y="277046"/>
                  </a:cubicBezTo>
                  <a:lnTo>
                    <a:pt x="0" y="29847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5FD3F93-C09E-412C-9011-684614CACC3A}"/>
                </a:ext>
              </a:extLst>
            </p:cNvPr>
            <p:cNvSpPr/>
            <p:nvPr/>
          </p:nvSpPr>
          <p:spPr>
            <a:xfrm rot="7864784" flipH="1">
              <a:off x="5018774" y="3870639"/>
              <a:ext cx="380262" cy="942186"/>
            </a:xfrm>
            <a:custGeom>
              <a:avLst/>
              <a:gdLst>
                <a:gd name="connsiteX0" fmla="*/ 237434 w 380262"/>
                <a:gd name="connsiteY0" fmla="*/ 942186 h 942186"/>
                <a:gd name="connsiteX1" fmla="*/ 245971 w 380262"/>
                <a:gd name="connsiteY1" fmla="*/ 842821 h 942186"/>
                <a:gd name="connsiteX2" fmla="*/ 366300 w 380262"/>
                <a:gd name="connsiteY2" fmla="*/ 666595 h 942186"/>
                <a:gd name="connsiteX3" fmla="*/ 380262 w 380262"/>
                <a:gd name="connsiteY3" fmla="*/ 663750 h 942186"/>
                <a:gd name="connsiteX4" fmla="*/ 380262 w 380262"/>
                <a:gd name="connsiteY4" fmla="*/ 0 h 942186"/>
                <a:gd name="connsiteX5" fmla="*/ 0 w 380262"/>
                <a:gd name="connsiteY5" fmla="*/ 0 h 942186"/>
                <a:gd name="connsiteX6" fmla="*/ 0 w 380262"/>
                <a:gd name="connsiteY6" fmla="*/ 665383 h 942186"/>
                <a:gd name="connsiteX7" fmla="*/ 38424 w 380262"/>
                <a:gd name="connsiteY7" fmla="*/ 676722 h 942186"/>
                <a:gd name="connsiteX8" fmla="*/ 155261 w 380262"/>
                <a:gd name="connsiteY8" fmla="*/ 940873 h 942186"/>
                <a:gd name="connsiteX9" fmla="*/ 155228 w 380262"/>
                <a:gd name="connsiteY9" fmla="*/ 942186 h 9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262" h="942186">
                  <a:moveTo>
                    <a:pt x="237434" y="942186"/>
                  </a:moveTo>
                  <a:lnTo>
                    <a:pt x="245971" y="842821"/>
                  </a:lnTo>
                  <a:cubicBezTo>
                    <a:pt x="265091" y="755043"/>
                    <a:pt x="309817" y="688004"/>
                    <a:pt x="366300" y="666595"/>
                  </a:cubicBezTo>
                  <a:lnTo>
                    <a:pt x="380262" y="663750"/>
                  </a:lnTo>
                  <a:lnTo>
                    <a:pt x="380262" y="0"/>
                  </a:lnTo>
                  <a:lnTo>
                    <a:pt x="0" y="0"/>
                  </a:lnTo>
                  <a:lnTo>
                    <a:pt x="0" y="665383"/>
                  </a:lnTo>
                  <a:lnTo>
                    <a:pt x="38424" y="676722"/>
                  </a:lnTo>
                  <a:cubicBezTo>
                    <a:pt x="103043" y="718625"/>
                    <a:pt x="150966" y="820407"/>
                    <a:pt x="155261" y="940873"/>
                  </a:cubicBezTo>
                  <a:lnTo>
                    <a:pt x="155228" y="94218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DD7DF8A-FC8F-4DDC-8680-44D9B72B56B9}"/>
                </a:ext>
              </a:extLst>
            </p:cNvPr>
            <p:cNvSpPr/>
            <p:nvPr/>
          </p:nvSpPr>
          <p:spPr>
            <a:xfrm rot="7864784" flipH="1">
              <a:off x="4313363" y="3255773"/>
              <a:ext cx="380262" cy="942186"/>
            </a:xfrm>
            <a:custGeom>
              <a:avLst/>
              <a:gdLst>
                <a:gd name="connsiteX0" fmla="*/ 380262 w 380262"/>
                <a:gd name="connsiteY0" fmla="*/ 942186 h 942186"/>
                <a:gd name="connsiteX1" fmla="*/ 380262 w 380262"/>
                <a:gd name="connsiteY1" fmla="*/ 292917 h 942186"/>
                <a:gd name="connsiteX2" fmla="*/ 353088 w 380262"/>
                <a:gd name="connsiteY2" fmla="*/ 284898 h 942186"/>
                <a:gd name="connsiteX3" fmla="*/ 236251 w 380262"/>
                <a:gd name="connsiteY3" fmla="*/ 20748 h 942186"/>
                <a:gd name="connsiteX4" fmla="*/ 236773 w 380262"/>
                <a:gd name="connsiteY4" fmla="*/ 0 h 942186"/>
                <a:gd name="connsiteX5" fmla="*/ 154815 w 380262"/>
                <a:gd name="connsiteY5" fmla="*/ 0 h 942186"/>
                <a:gd name="connsiteX6" fmla="*/ 155309 w 380262"/>
                <a:gd name="connsiteY6" fmla="*/ 5103 h 942186"/>
                <a:gd name="connsiteX7" fmla="*/ 25212 w 380262"/>
                <a:gd name="connsiteY7" fmla="*/ 295025 h 942186"/>
                <a:gd name="connsiteX8" fmla="*/ 0 w 380262"/>
                <a:gd name="connsiteY8" fmla="*/ 300162 h 942186"/>
                <a:gd name="connsiteX9" fmla="*/ 0 w 380262"/>
                <a:gd name="connsiteY9" fmla="*/ 942186 h 9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262" h="942186">
                  <a:moveTo>
                    <a:pt x="380262" y="942186"/>
                  </a:moveTo>
                  <a:lnTo>
                    <a:pt x="380262" y="292917"/>
                  </a:lnTo>
                  <a:lnTo>
                    <a:pt x="353088" y="284898"/>
                  </a:lnTo>
                  <a:cubicBezTo>
                    <a:pt x="288468" y="242995"/>
                    <a:pt x="240546" y="141213"/>
                    <a:pt x="236251" y="20748"/>
                  </a:cubicBezTo>
                  <a:lnTo>
                    <a:pt x="236773" y="0"/>
                  </a:lnTo>
                  <a:lnTo>
                    <a:pt x="154815" y="0"/>
                  </a:lnTo>
                  <a:lnTo>
                    <a:pt x="155309" y="5103"/>
                  </a:lnTo>
                  <a:cubicBezTo>
                    <a:pt x="160320" y="145646"/>
                    <a:pt x="104289" y="265052"/>
                    <a:pt x="25212" y="295025"/>
                  </a:cubicBezTo>
                  <a:lnTo>
                    <a:pt x="0" y="300162"/>
                  </a:lnTo>
                  <a:lnTo>
                    <a:pt x="0" y="94218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11ADF19-9E94-4DA0-9243-1C87F122033E}"/>
                </a:ext>
              </a:extLst>
            </p:cNvPr>
            <p:cNvSpPr/>
            <p:nvPr/>
          </p:nvSpPr>
          <p:spPr>
            <a:xfrm rot="4493781" flipH="1">
              <a:off x="4798252" y="4735420"/>
              <a:ext cx="280761" cy="695649"/>
            </a:xfrm>
            <a:custGeom>
              <a:avLst/>
              <a:gdLst>
                <a:gd name="connsiteX0" fmla="*/ 280761 w 280761"/>
                <a:gd name="connsiteY0" fmla="*/ 0 h 695649"/>
                <a:gd name="connsiteX1" fmla="*/ 0 w 280761"/>
                <a:gd name="connsiteY1" fmla="*/ 0 h 695649"/>
                <a:gd name="connsiteX2" fmla="*/ 0 w 280761"/>
                <a:gd name="connsiteY2" fmla="*/ 487646 h 695649"/>
                <a:gd name="connsiteX3" fmla="*/ 28243 w 280761"/>
                <a:gd name="connsiteY3" fmla="*/ 496144 h 695649"/>
                <a:gd name="connsiteX4" fmla="*/ 114633 w 280761"/>
                <a:gd name="connsiteY4" fmla="*/ 694678 h 695649"/>
                <a:gd name="connsiteX5" fmla="*/ 114552 w 280761"/>
                <a:gd name="connsiteY5" fmla="*/ 695649 h 695649"/>
                <a:gd name="connsiteX6" fmla="*/ 175281 w 280761"/>
                <a:gd name="connsiteY6" fmla="*/ 695649 h 695649"/>
                <a:gd name="connsiteX7" fmla="*/ 181554 w 280761"/>
                <a:gd name="connsiteY7" fmla="*/ 620804 h 695649"/>
                <a:gd name="connsiteX8" fmla="*/ 246427 w 280761"/>
                <a:gd name="connsiteY8" fmla="*/ 502047 h 695649"/>
                <a:gd name="connsiteX9" fmla="*/ 280761 w 280761"/>
                <a:gd name="connsiteY9" fmla="*/ 488985 h 6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761" h="695649">
                  <a:moveTo>
                    <a:pt x="280761" y="0"/>
                  </a:moveTo>
                  <a:lnTo>
                    <a:pt x="0" y="0"/>
                  </a:lnTo>
                  <a:lnTo>
                    <a:pt x="0" y="487646"/>
                  </a:lnTo>
                  <a:lnTo>
                    <a:pt x="28243" y="496144"/>
                  </a:lnTo>
                  <a:cubicBezTo>
                    <a:pt x="75975" y="527659"/>
                    <a:pt x="111406" y="604160"/>
                    <a:pt x="114633" y="694678"/>
                  </a:cubicBezTo>
                  <a:lnTo>
                    <a:pt x="114552" y="695649"/>
                  </a:lnTo>
                  <a:lnTo>
                    <a:pt x="175281" y="695649"/>
                  </a:lnTo>
                  <a:lnTo>
                    <a:pt x="181554" y="620804"/>
                  </a:lnTo>
                  <a:cubicBezTo>
                    <a:pt x="192816" y="568046"/>
                    <a:pt x="216183" y="525270"/>
                    <a:pt x="246427" y="502047"/>
                  </a:cubicBezTo>
                  <a:lnTo>
                    <a:pt x="280761" y="4889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24963B6-ABF0-4A63-B10F-1AA24D4F3CC6}"/>
                </a:ext>
              </a:extLst>
            </p:cNvPr>
            <p:cNvSpPr/>
            <p:nvPr/>
          </p:nvSpPr>
          <p:spPr>
            <a:xfrm rot="4493781" flipH="1">
              <a:off x="4175127" y="4949114"/>
              <a:ext cx="280761" cy="604684"/>
            </a:xfrm>
            <a:custGeom>
              <a:avLst/>
              <a:gdLst>
                <a:gd name="connsiteX0" fmla="*/ 280761 w 280761"/>
                <a:gd name="connsiteY0" fmla="*/ 219850 h 604684"/>
                <a:gd name="connsiteX1" fmla="*/ 260820 w 280761"/>
                <a:gd name="connsiteY1" fmla="*/ 213850 h 604684"/>
                <a:gd name="connsiteX2" fmla="*/ 174430 w 280761"/>
                <a:gd name="connsiteY2" fmla="*/ 15317 h 604684"/>
                <a:gd name="connsiteX3" fmla="*/ 175714 w 280761"/>
                <a:gd name="connsiteY3" fmla="*/ 0 h 604684"/>
                <a:gd name="connsiteX4" fmla="*/ 114081 w 280761"/>
                <a:gd name="connsiteY4" fmla="*/ 0 h 604684"/>
                <a:gd name="connsiteX5" fmla="*/ 114669 w 280761"/>
                <a:gd name="connsiteY5" fmla="*/ 3766 h 604684"/>
                <a:gd name="connsiteX6" fmla="*/ 42637 w 280761"/>
                <a:gd name="connsiteY6" fmla="*/ 207947 h 604684"/>
                <a:gd name="connsiteX7" fmla="*/ 0 w 280761"/>
                <a:gd name="connsiteY7" fmla="*/ 224169 h 604684"/>
                <a:gd name="connsiteX8" fmla="*/ 0 w 280761"/>
                <a:gd name="connsiteY8" fmla="*/ 604684 h 604684"/>
                <a:gd name="connsiteX9" fmla="*/ 280761 w 280761"/>
                <a:gd name="connsiteY9" fmla="*/ 528910 h 60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761" h="604684">
                  <a:moveTo>
                    <a:pt x="280761" y="219850"/>
                  </a:moveTo>
                  <a:lnTo>
                    <a:pt x="260820" y="213850"/>
                  </a:lnTo>
                  <a:cubicBezTo>
                    <a:pt x="213088" y="182335"/>
                    <a:pt x="177658" y="105835"/>
                    <a:pt x="174430" y="15317"/>
                  </a:cubicBezTo>
                  <a:lnTo>
                    <a:pt x="175714" y="0"/>
                  </a:lnTo>
                  <a:lnTo>
                    <a:pt x="114081" y="0"/>
                  </a:lnTo>
                  <a:lnTo>
                    <a:pt x="114669" y="3766"/>
                  </a:lnTo>
                  <a:cubicBezTo>
                    <a:pt x="117896" y="94284"/>
                    <a:pt x="88003" y="173113"/>
                    <a:pt x="42637" y="207947"/>
                  </a:cubicBezTo>
                  <a:lnTo>
                    <a:pt x="0" y="224169"/>
                  </a:lnTo>
                  <a:lnTo>
                    <a:pt x="0" y="604684"/>
                  </a:lnTo>
                  <a:lnTo>
                    <a:pt x="280761" y="5289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8E98-2876-4B3D-8B62-65A8091CE857}"/>
                </a:ext>
              </a:extLst>
            </p:cNvPr>
            <p:cNvSpPr/>
            <p:nvPr/>
          </p:nvSpPr>
          <p:spPr>
            <a:xfrm>
              <a:off x="4737100" y="3829685"/>
              <a:ext cx="2216150" cy="2216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83718D1-4CCF-4125-9E62-707DF04447CC}"/>
                </a:ext>
              </a:extLst>
            </p:cNvPr>
            <p:cNvSpPr/>
            <p:nvPr/>
          </p:nvSpPr>
          <p:spPr>
            <a:xfrm>
              <a:off x="3883662" y="4996816"/>
              <a:ext cx="562608" cy="5626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19F9390-0530-4B76-AE4D-BE8F020DE274}"/>
                </a:ext>
              </a:extLst>
            </p:cNvPr>
            <p:cNvSpPr/>
            <p:nvPr/>
          </p:nvSpPr>
          <p:spPr>
            <a:xfrm>
              <a:off x="3913838" y="3153259"/>
              <a:ext cx="871522" cy="8715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5C32ADF-63E0-4368-AC02-BDD2C3E00A87}"/>
                </a:ext>
              </a:extLst>
            </p:cNvPr>
            <p:cNvSpPr/>
            <p:nvPr/>
          </p:nvSpPr>
          <p:spPr>
            <a:xfrm>
              <a:off x="5337535" y="2080138"/>
              <a:ext cx="1259480" cy="12594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31D0D38-EDA5-4269-93DC-23EA6D1FC290}"/>
                </a:ext>
              </a:extLst>
            </p:cNvPr>
            <p:cNvSpPr/>
            <p:nvPr/>
          </p:nvSpPr>
          <p:spPr>
            <a:xfrm>
              <a:off x="7097755" y="3307622"/>
              <a:ext cx="920390" cy="9203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0BC1BD6-B4C9-4D65-BB75-454AC2F6C87D}"/>
                </a:ext>
              </a:extLst>
            </p:cNvPr>
            <p:cNvSpPr/>
            <p:nvPr/>
          </p:nvSpPr>
          <p:spPr>
            <a:xfrm>
              <a:off x="7321277" y="5025028"/>
              <a:ext cx="1035958" cy="10359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B5F5171B-B76F-4256-8D6C-8AE62930C2AB}"/>
              </a:ext>
            </a:extLst>
          </p:cNvPr>
          <p:cNvSpPr/>
          <p:nvPr/>
        </p:nvSpPr>
        <p:spPr>
          <a:xfrm>
            <a:off x="3919690" y="5154470"/>
            <a:ext cx="441656" cy="441656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B5637F-465D-4CC0-81F4-C27BD262C905}"/>
              </a:ext>
            </a:extLst>
          </p:cNvPr>
          <p:cNvSpPr/>
          <p:nvPr/>
        </p:nvSpPr>
        <p:spPr>
          <a:xfrm>
            <a:off x="3983072" y="3344119"/>
            <a:ext cx="684159" cy="68415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27B70B7-AC62-4FF1-A5AE-B6298D164706}"/>
              </a:ext>
            </a:extLst>
          </p:cNvPr>
          <p:cNvSpPr/>
          <p:nvPr/>
        </p:nvSpPr>
        <p:spPr>
          <a:xfrm>
            <a:off x="5448471" y="2312700"/>
            <a:ext cx="988712" cy="988712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7328DF-5E13-42B6-916C-E73BEB53FA07}"/>
              </a:ext>
            </a:extLst>
          </p:cNvPr>
          <p:cNvSpPr/>
          <p:nvPr/>
        </p:nvSpPr>
        <p:spPr>
          <a:xfrm>
            <a:off x="7172241" y="3503734"/>
            <a:ext cx="722521" cy="72252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873F123-6949-4BE6-B51E-36831DDBF83A}"/>
              </a:ext>
            </a:extLst>
          </p:cNvPr>
          <p:cNvSpPr/>
          <p:nvPr/>
        </p:nvSpPr>
        <p:spPr>
          <a:xfrm>
            <a:off x="7408186" y="5233563"/>
            <a:ext cx="813244" cy="81324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3645349-26F8-4D74-B906-22CF35730143}"/>
              </a:ext>
            </a:extLst>
          </p:cNvPr>
          <p:cNvSpPr/>
          <p:nvPr/>
        </p:nvSpPr>
        <p:spPr>
          <a:xfrm>
            <a:off x="604333" y="4906966"/>
            <a:ext cx="3158174" cy="93666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45000"/>
              </a:lnSpc>
            </a:pPr>
            <a:r>
              <a:rPr lang="en-US" sz="2000" dirty="0"/>
              <a:t>Sliding‑scale service fees for private clients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B1ECAF-A04A-43A6-9EAE-68FE2156E4ED}"/>
              </a:ext>
            </a:extLst>
          </p:cNvPr>
          <p:cNvSpPr/>
          <p:nvPr/>
        </p:nvSpPr>
        <p:spPr>
          <a:xfrm>
            <a:off x="604333" y="3015066"/>
            <a:ext cx="3183761" cy="138294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45000"/>
              </a:lnSpc>
            </a:pPr>
            <a:r>
              <a:rPr lang="en-US" sz="2000" dirty="0"/>
              <a:t>Government &amp; NHS referrals with funded care packages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89BD244-2A82-4059-AEDB-8DBEB52D5BD3}"/>
              </a:ext>
            </a:extLst>
          </p:cNvPr>
          <p:cNvSpPr/>
          <p:nvPr/>
        </p:nvSpPr>
        <p:spPr>
          <a:xfrm>
            <a:off x="4272014" y="1067390"/>
            <a:ext cx="3341626" cy="936667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sz="2000" dirty="0"/>
              <a:t>Merchandise &amp; nutritious meal‑kit sales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2EE78B1-786E-4232-B6B5-2F23AF03F672}"/>
              </a:ext>
            </a:extLst>
          </p:cNvPr>
          <p:cNvSpPr/>
          <p:nvPr/>
        </p:nvSpPr>
        <p:spPr>
          <a:xfrm>
            <a:off x="8088186" y="3170449"/>
            <a:ext cx="3226757" cy="138294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45000"/>
              </a:lnSpc>
            </a:pPr>
            <a:r>
              <a:rPr lang="en-US" sz="2000" dirty="0"/>
              <a:t>Grants, corporate sponsorships, community fundraising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7F04140-1020-41CD-9E37-CA3BD8CEF7C3}"/>
              </a:ext>
            </a:extLst>
          </p:cNvPr>
          <p:cNvSpPr/>
          <p:nvPr/>
        </p:nvSpPr>
        <p:spPr>
          <a:xfrm>
            <a:off x="8429303" y="5172365"/>
            <a:ext cx="3488854" cy="93564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45000"/>
              </a:lnSpc>
            </a:pPr>
            <a:r>
              <a:rPr lang="en-US" sz="2000" dirty="0"/>
              <a:t>Target </a:t>
            </a:r>
            <a:r>
              <a:rPr lang="en-US" sz="2000" b="1" dirty="0"/>
              <a:t>45 % </a:t>
            </a:r>
            <a:r>
              <a:rPr lang="en-US" sz="2000" dirty="0"/>
              <a:t>gross margin on paid services by </a:t>
            </a:r>
            <a:r>
              <a:rPr lang="en-US" sz="2000" b="1" dirty="0"/>
              <a:t>2027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AFE8B25-323E-4425-9866-423E372B33A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90" y="5265570"/>
            <a:ext cx="219456" cy="21945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2D41377-D285-4F2A-BE7C-6B0733F88D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87" y="3517034"/>
            <a:ext cx="338328" cy="33832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41F0A57-D95D-4600-B9BF-ADCFA9B2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39" y="2560168"/>
            <a:ext cx="493776" cy="49377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26E565C-91D8-4126-8C77-9069DF4EC3D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93" y="3686686"/>
            <a:ext cx="356616" cy="35661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A6611405-9BDA-41AD-BC59-92DE76EA7379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40" y="5439017"/>
            <a:ext cx="402336" cy="40233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F2381ED4-9DF7-49F9-A034-9B1F87789D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1" r="14959" b="10"/>
          <a:stretch>
            <a:fillRect/>
          </a:stretch>
        </p:blipFill>
        <p:spPr>
          <a:xfrm>
            <a:off x="4846002" y="4060214"/>
            <a:ext cx="1949450" cy="1949449"/>
          </a:xfrm>
          <a:custGeom>
            <a:avLst/>
            <a:gdLst>
              <a:gd name="connsiteX0" fmla="*/ 974706 w 1949450"/>
              <a:gd name="connsiteY0" fmla="*/ 0 h 1949449"/>
              <a:gd name="connsiteX1" fmla="*/ 974745 w 1949450"/>
              <a:gd name="connsiteY1" fmla="*/ 0 h 1949449"/>
              <a:gd name="connsiteX2" fmla="*/ 1074385 w 1949450"/>
              <a:gd name="connsiteY2" fmla="*/ 5032 h 1949449"/>
              <a:gd name="connsiteX3" fmla="*/ 1949450 w 1949450"/>
              <a:gd name="connsiteY3" fmla="*/ 974724 h 1949449"/>
              <a:gd name="connsiteX4" fmla="*/ 974725 w 1949450"/>
              <a:gd name="connsiteY4" fmla="*/ 1949449 h 1949449"/>
              <a:gd name="connsiteX5" fmla="*/ 0 w 1949450"/>
              <a:gd name="connsiteY5" fmla="*/ 974724 h 1949449"/>
              <a:gd name="connsiteX6" fmla="*/ 875065 w 1949450"/>
              <a:gd name="connsiteY6" fmla="*/ 5032 h 194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449">
                <a:moveTo>
                  <a:pt x="974706" y="0"/>
                </a:moveTo>
                <a:lnTo>
                  <a:pt x="974745" y="0"/>
                </a:lnTo>
                <a:lnTo>
                  <a:pt x="1074385" y="5032"/>
                </a:lnTo>
                <a:cubicBezTo>
                  <a:pt x="1565896" y="54947"/>
                  <a:pt x="1949450" y="470044"/>
                  <a:pt x="1949450" y="974724"/>
                </a:cubicBezTo>
                <a:cubicBezTo>
                  <a:pt x="1949450" y="1513050"/>
                  <a:pt x="1513051" y="1949449"/>
                  <a:pt x="974725" y="1949449"/>
                </a:cubicBezTo>
                <a:cubicBezTo>
                  <a:pt x="436399" y="1949449"/>
                  <a:pt x="0" y="1513050"/>
                  <a:pt x="0" y="974724"/>
                </a:cubicBezTo>
                <a:cubicBezTo>
                  <a:pt x="0" y="470044"/>
                  <a:pt x="383554" y="54947"/>
                  <a:pt x="875065" y="5032"/>
                </a:cubicBezTo>
                <a:close/>
              </a:path>
            </a:pathLst>
          </a:cu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C8F35901-8DF9-4FAB-9E32-34F1078370A5}"/>
              </a:ext>
            </a:extLst>
          </p:cNvPr>
          <p:cNvSpPr/>
          <p:nvPr/>
        </p:nvSpPr>
        <p:spPr>
          <a:xfrm>
            <a:off x="4846002" y="4060213"/>
            <a:ext cx="1949450" cy="1949450"/>
          </a:xfrm>
          <a:prstGeom prst="ellipse">
            <a:avLst/>
          </a:prstGeom>
          <a:solidFill>
            <a:schemeClr val="tx1">
              <a:alpha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4">
            <a:extLst>
              <a:ext uri="{FF2B5EF4-FFF2-40B4-BE49-F238E27FC236}">
                <a16:creationId xmlns:a16="http://schemas.microsoft.com/office/drawing/2014/main" id="{70C552EA-FE85-42C0-A0EE-A3AE1560D179}"/>
              </a:ext>
            </a:extLst>
          </p:cNvPr>
          <p:cNvSpPr/>
          <p:nvPr/>
        </p:nvSpPr>
        <p:spPr>
          <a:xfrm>
            <a:off x="0" y="1"/>
            <a:ext cx="12192000" cy="1907751"/>
          </a:xfrm>
          <a:prstGeom prst="rect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61BFC4-6374-4E4C-B96B-BEDFAD673952}"/>
              </a:ext>
            </a:extLst>
          </p:cNvPr>
          <p:cNvSpPr/>
          <p:nvPr/>
        </p:nvSpPr>
        <p:spPr>
          <a:xfrm>
            <a:off x="448761" y="525964"/>
            <a:ext cx="5979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Team &amp;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798A5-5D33-480E-A841-309469EE6E76}"/>
              </a:ext>
            </a:extLst>
          </p:cNvPr>
          <p:cNvSpPr/>
          <p:nvPr/>
        </p:nvSpPr>
        <p:spPr>
          <a:xfrm>
            <a:off x="1049230" y="2171269"/>
            <a:ext cx="5021260" cy="289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1" dirty="0"/>
              <a:t>Founders: </a:t>
            </a:r>
            <a:r>
              <a:rPr lang="en-US" sz="1400" dirty="0"/>
              <a:t>lived experience + social‑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enterprise leadership</a:t>
            </a:r>
          </a:p>
          <a:p>
            <a:pPr>
              <a:lnSpc>
                <a:spcPct val="125000"/>
              </a:lnSpc>
            </a:pPr>
            <a:endParaRPr lang="en-US" sz="900" dirty="0"/>
          </a:p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rgbClr val="30574E"/>
                </a:solidFill>
              </a:rPr>
              <a:t>Clinical advisor: </a:t>
            </a:r>
            <a:r>
              <a:rPr lang="en-US" sz="1400" dirty="0"/>
              <a:t>Occupational therapist specialising in fatigue management</a:t>
            </a:r>
          </a:p>
          <a:p>
            <a:pPr>
              <a:lnSpc>
                <a:spcPct val="125000"/>
              </a:lnSpc>
            </a:pPr>
            <a:endParaRPr lang="en-US" sz="900" dirty="0"/>
          </a:p>
          <a:p>
            <a:pPr>
              <a:lnSpc>
                <a:spcPct val="125000"/>
              </a:lnSpc>
            </a:pPr>
            <a:r>
              <a:rPr lang="en-US" sz="1600" b="1" dirty="0"/>
              <a:t>Technology lead: </a:t>
            </a:r>
            <a:r>
              <a:rPr lang="en-US" sz="1400" dirty="0"/>
              <a:t>MSc Computer‑Science cohort, University of Aberdeen</a:t>
            </a:r>
          </a:p>
          <a:p>
            <a:pPr>
              <a:lnSpc>
                <a:spcPct val="125000"/>
              </a:lnSpc>
            </a:pPr>
            <a:endParaRPr lang="en-US" sz="900" dirty="0"/>
          </a:p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rgbClr val="30574E"/>
                </a:solidFill>
              </a:rPr>
              <a:t>Design &amp; marketing: </a:t>
            </a:r>
            <a:r>
              <a:rPr lang="en-US" sz="1400" dirty="0"/>
              <a:t>local creative‑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industry volunteers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D8D813-6FCB-4242-A6E8-58EBCB1C0BA8}"/>
              </a:ext>
            </a:extLst>
          </p:cNvPr>
          <p:cNvSpPr/>
          <p:nvPr/>
        </p:nvSpPr>
        <p:spPr>
          <a:xfrm>
            <a:off x="415512" y="2283114"/>
            <a:ext cx="505180" cy="5051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8D28E0B-6EB8-4144-929A-74D0839798F6}"/>
              </a:ext>
            </a:extLst>
          </p:cNvPr>
          <p:cNvSpPr/>
          <p:nvPr/>
        </p:nvSpPr>
        <p:spPr>
          <a:xfrm>
            <a:off x="415512" y="3013197"/>
            <a:ext cx="505180" cy="505180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B10E9EB-9141-47E9-BBA3-C167A56DC9A2}"/>
              </a:ext>
            </a:extLst>
          </p:cNvPr>
          <p:cNvSpPr/>
          <p:nvPr/>
        </p:nvSpPr>
        <p:spPr>
          <a:xfrm>
            <a:off x="415512" y="3748822"/>
            <a:ext cx="505180" cy="5051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A0D6888-2668-4C4F-9C1F-3D94B4C32E46}"/>
              </a:ext>
            </a:extLst>
          </p:cNvPr>
          <p:cNvSpPr/>
          <p:nvPr/>
        </p:nvSpPr>
        <p:spPr>
          <a:xfrm>
            <a:off x="415512" y="4484447"/>
            <a:ext cx="505180" cy="505180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AD3A6C89-98C0-450D-A9DA-89ADF0D22E7A}"/>
              </a:ext>
            </a:extLst>
          </p:cNvPr>
          <p:cNvSpPr/>
          <p:nvPr/>
        </p:nvSpPr>
        <p:spPr>
          <a:xfrm rot="5400000">
            <a:off x="1156324" y="4171143"/>
            <a:ext cx="430552" cy="274319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596EFCF-1B82-484F-9BC7-DB26170B6435}"/>
              </a:ext>
            </a:extLst>
          </p:cNvPr>
          <p:cNvSpPr/>
          <p:nvPr/>
        </p:nvSpPr>
        <p:spPr>
          <a:xfrm>
            <a:off x="798366" y="535807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77BBD02-A47F-4464-942B-E2D5056E045A}"/>
              </a:ext>
            </a:extLst>
          </p:cNvPr>
          <p:cNvSpPr/>
          <p:nvPr/>
        </p:nvSpPr>
        <p:spPr>
          <a:xfrm>
            <a:off x="420222" y="5933156"/>
            <a:ext cx="454926" cy="446931"/>
          </a:xfrm>
          <a:prstGeom prst="ellipse">
            <a:avLst/>
          </a:prstGeom>
          <a:solidFill>
            <a:srgbClr val="305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64562B48-D2EA-4B12-A431-17646B81D6AE}"/>
              </a:ext>
            </a:extLst>
          </p:cNvPr>
          <p:cNvSpPr/>
          <p:nvPr/>
        </p:nvSpPr>
        <p:spPr>
          <a:xfrm rot="9101657">
            <a:off x="356209" y="6036543"/>
            <a:ext cx="442567" cy="434789"/>
          </a:xfrm>
          <a:prstGeom prst="arc">
            <a:avLst>
              <a:gd name="adj1" fmla="val 17671097"/>
              <a:gd name="adj2" fmla="val 1587566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FE23D677-C41D-4BFE-830E-2C0573B63543}"/>
              </a:ext>
            </a:extLst>
          </p:cNvPr>
          <p:cNvSpPr/>
          <p:nvPr/>
        </p:nvSpPr>
        <p:spPr>
          <a:xfrm rot="5400000">
            <a:off x="589204" y="6439064"/>
            <a:ext cx="64133" cy="56276"/>
          </a:xfrm>
          <a:prstGeom prst="triangl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0500F9-AF88-42DC-8836-5A92E6B5B440}"/>
              </a:ext>
            </a:extLst>
          </p:cNvPr>
          <p:cNvSpPr/>
          <p:nvPr/>
        </p:nvSpPr>
        <p:spPr>
          <a:xfrm>
            <a:off x="976312" y="5996157"/>
            <a:ext cx="2279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hello@shallion.co.uk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851426A-BD43-42A4-A389-A5CB2000D20B}"/>
              </a:ext>
            </a:extLst>
          </p:cNvPr>
          <p:cNvSpPr/>
          <p:nvPr/>
        </p:nvSpPr>
        <p:spPr>
          <a:xfrm>
            <a:off x="3547051" y="5933156"/>
            <a:ext cx="454926" cy="446931"/>
          </a:xfrm>
          <a:prstGeom prst="ellipse">
            <a:avLst/>
          </a:prstGeom>
          <a:solidFill>
            <a:srgbClr val="305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EEB60C02-A6E4-44E8-93D8-228E0036C2A5}"/>
              </a:ext>
            </a:extLst>
          </p:cNvPr>
          <p:cNvSpPr/>
          <p:nvPr/>
        </p:nvSpPr>
        <p:spPr>
          <a:xfrm rot="9101657">
            <a:off x="3483038" y="6036543"/>
            <a:ext cx="442567" cy="434789"/>
          </a:xfrm>
          <a:prstGeom prst="arc">
            <a:avLst>
              <a:gd name="adj1" fmla="val 17671097"/>
              <a:gd name="adj2" fmla="val 1587566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7A937959-309F-4F1A-B73A-7BF7F05A0FC4}"/>
              </a:ext>
            </a:extLst>
          </p:cNvPr>
          <p:cNvSpPr/>
          <p:nvPr/>
        </p:nvSpPr>
        <p:spPr>
          <a:xfrm rot="5400000">
            <a:off x="3716033" y="6439064"/>
            <a:ext cx="64133" cy="56276"/>
          </a:xfrm>
          <a:prstGeom prst="triangl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ECADEA-3A34-4924-98E8-E6A908665411}"/>
              </a:ext>
            </a:extLst>
          </p:cNvPr>
          <p:cNvSpPr/>
          <p:nvPr/>
        </p:nvSpPr>
        <p:spPr>
          <a:xfrm>
            <a:off x="4103141" y="5996157"/>
            <a:ext cx="21547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www.shallion.co.uk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F678FE2-AA44-4745-8348-2FD42A6F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2412260"/>
            <a:ext cx="246888" cy="24688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FDCB5F5-4187-4A1B-BA61-46775C762AB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4613593"/>
            <a:ext cx="246888" cy="24688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713AA65-DCB5-4D6F-969A-128E0F1F40B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3877968"/>
            <a:ext cx="246888" cy="24688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6806BA6-3359-433D-AB4D-6FF21879CCD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3142343"/>
            <a:ext cx="246888" cy="246888"/>
          </a:xfrm>
          <a:prstGeom prst="rect">
            <a:avLst/>
          </a:prstGeom>
        </p:spPr>
      </p:pic>
      <p:pic>
        <p:nvPicPr>
          <p:cNvPr id="78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43052BB9-1617-4E75-8FC0-1D17DDE4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ADD9935-6158-4F40-B330-A44429DB014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14" y="6042321"/>
            <a:ext cx="228600" cy="228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B932833-B8CB-4282-896F-137C471A6297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5" y="6042321"/>
            <a:ext cx="228600" cy="228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CC7F8D2-8D15-4CF1-AEE8-A5CFEEE447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t="924" r="32507" b="1442"/>
          <a:stretch>
            <a:fillRect/>
          </a:stretch>
        </p:blipFill>
        <p:spPr>
          <a:xfrm>
            <a:off x="6635444" y="885524"/>
            <a:ext cx="5276973" cy="5549611"/>
          </a:xfrm>
          <a:custGeom>
            <a:avLst/>
            <a:gdLst>
              <a:gd name="connsiteX0" fmla="*/ 355299 w 5276973"/>
              <a:gd name="connsiteY0" fmla="*/ 0 h 5549611"/>
              <a:gd name="connsiteX1" fmla="*/ 4921674 w 5276973"/>
              <a:gd name="connsiteY1" fmla="*/ 0 h 5549611"/>
              <a:gd name="connsiteX2" fmla="*/ 5276973 w 5276973"/>
              <a:gd name="connsiteY2" fmla="*/ 355299 h 5549611"/>
              <a:gd name="connsiteX3" fmla="*/ 5276973 w 5276973"/>
              <a:gd name="connsiteY3" fmla="*/ 5194312 h 5549611"/>
              <a:gd name="connsiteX4" fmla="*/ 4921674 w 5276973"/>
              <a:gd name="connsiteY4" fmla="*/ 5549611 h 5549611"/>
              <a:gd name="connsiteX5" fmla="*/ 355299 w 5276973"/>
              <a:gd name="connsiteY5" fmla="*/ 5549611 h 5549611"/>
              <a:gd name="connsiteX6" fmla="*/ 0 w 5276973"/>
              <a:gd name="connsiteY6" fmla="*/ 5194312 h 5549611"/>
              <a:gd name="connsiteX7" fmla="*/ 0 w 5276973"/>
              <a:gd name="connsiteY7" fmla="*/ 355299 h 5549611"/>
              <a:gd name="connsiteX8" fmla="*/ 355299 w 5276973"/>
              <a:gd name="connsiteY8" fmla="*/ 0 h 554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6973" h="5549611">
                <a:moveTo>
                  <a:pt x="355299" y="0"/>
                </a:moveTo>
                <a:lnTo>
                  <a:pt x="4921674" y="0"/>
                </a:lnTo>
                <a:cubicBezTo>
                  <a:pt x="5117900" y="0"/>
                  <a:pt x="5276973" y="159073"/>
                  <a:pt x="5276973" y="355299"/>
                </a:cubicBezTo>
                <a:lnTo>
                  <a:pt x="5276973" y="5194312"/>
                </a:lnTo>
                <a:cubicBezTo>
                  <a:pt x="5276973" y="5390538"/>
                  <a:pt x="5117900" y="5549611"/>
                  <a:pt x="4921674" y="5549611"/>
                </a:cubicBezTo>
                <a:lnTo>
                  <a:pt x="355299" y="5549611"/>
                </a:lnTo>
                <a:cubicBezTo>
                  <a:pt x="159073" y="5549611"/>
                  <a:pt x="0" y="5390538"/>
                  <a:pt x="0" y="5194312"/>
                </a:cubicBezTo>
                <a:lnTo>
                  <a:pt x="0" y="355299"/>
                </a:lnTo>
                <a:cubicBezTo>
                  <a:pt x="0" y="159073"/>
                  <a:pt x="159073" y="0"/>
                  <a:pt x="355299" y="0"/>
                </a:cubicBezTo>
                <a:close/>
              </a:path>
            </a:pathLst>
          </a:cu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F0CB6AD-7D5C-497B-B9E3-B56E5C55C5F5}"/>
              </a:ext>
            </a:extLst>
          </p:cNvPr>
          <p:cNvSpPr/>
          <p:nvPr/>
        </p:nvSpPr>
        <p:spPr>
          <a:xfrm>
            <a:off x="6635443" y="885523"/>
            <a:ext cx="5276973" cy="5549611"/>
          </a:xfrm>
          <a:prstGeom prst="roundRect">
            <a:avLst>
              <a:gd name="adj" fmla="val 6733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74">
            <a:extLst>
              <a:ext uri="{FF2B5EF4-FFF2-40B4-BE49-F238E27FC236}">
                <a16:creationId xmlns:a16="http://schemas.microsoft.com/office/drawing/2014/main" id="{E8592066-76DE-42C2-BF35-A943AB6516F0}"/>
              </a:ext>
            </a:extLst>
          </p:cNvPr>
          <p:cNvSpPr/>
          <p:nvPr/>
        </p:nvSpPr>
        <p:spPr>
          <a:xfrm>
            <a:off x="8205290" y="2337858"/>
            <a:ext cx="3713418" cy="3274483"/>
          </a:xfrm>
          <a:prstGeom prst="roundRect">
            <a:avLst>
              <a:gd name="adj" fmla="val 5553"/>
            </a:avLst>
          </a:prstGeom>
          <a:solidFill>
            <a:srgbClr val="30574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EAE424-1AD9-4463-BC5D-2B84DF53E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648310-1D08-4BB8-87FB-C93683069D66}"/>
              </a:ext>
            </a:extLst>
          </p:cNvPr>
          <p:cNvGrpSpPr/>
          <p:nvPr/>
        </p:nvGrpSpPr>
        <p:grpSpPr>
          <a:xfrm>
            <a:off x="284480" y="2176578"/>
            <a:ext cx="3713418" cy="3597043"/>
            <a:chOff x="361216" y="1211177"/>
            <a:chExt cx="3713418" cy="3597043"/>
          </a:xfrm>
        </p:grpSpPr>
        <p:sp>
          <p:nvSpPr>
            <p:cNvPr id="3" name="Rounded Rectangle 74">
              <a:extLst>
                <a:ext uri="{FF2B5EF4-FFF2-40B4-BE49-F238E27FC236}">
                  <a16:creationId xmlns:a16="http://schemas.microsoft.com/office/drawing/2014/main" id="{07D491BF-E776-4B6E-A5AD-6AB11C79D0C4}"/>
                </a:ext>
              </a:extLst>
            </p:cNvPr>
            <p:cNvSpPr/>
            <p:nvPr/>
          </p:nvSpPr>
          <p:spPr>
            <a:xfrm>
              <a:off x="361216" y="1372457"/>
              <a:ext cx="3713418" cy="3274483"/>
            </a:xfrm>
            <a:prstGeom prst="roundRect">
              <a:avLst>
                <a:gd name="adj" fmla="val 5553"/>
              </a:avLst>
            </a:prstGeom>
            <a:solidFill>
              <a:srgbClr val="3057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498C09-2468-40A4-8764-16D42594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" r="26007"/>
            <a:stretch>
              <a:fillRect/>
            </a:stretch>
          </p:blipFill>
          <p:spPr>
            <a:xfrm>
              <a:off x="525874" y="1211177"/>
              <a:ext cx="3384102" cy="3597043"/>
            </a:xfrm>
            <a:custGeom>
              <a:avLst/>
              <a:gdLst>
                <a:gd name="connsiteX0" fmla="*/ 0 w 3384102"/>
                <a:gd name="connsiteY0" fmla="*/ 0 h 3597043"/>
                <a:gd name="connsiteX1" fmla="*/ 3384102 w 3384102"/>
                <a:gd name="connsiteY1" fmla="*/ 0 h 3597043"/>
                <a:gd name="connsiteX2" fmla="*/ 3384102 w 3384102"/>
                <a:gd name="connsiteY2" fmla="*/ 3597043 h 3597043"/>
                <a:gd name="connsiteX3" fmla="*/ 0 w 3384102"/>
                <a:gd name="connsiteY3" fmla="*/ 3597043 h 359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4102" h="3597043">
                  <a:moveTo>
                    <a:pt x="0" y="0"/>
                  </a:moveTo>
                  <a:lnTo>
                    <a:pt x="3384102" y="0"/>
                  </a:lnTo>
                  <a:lnTo>
                    <a:pt x="3384102" y="3597043"/>
                  </a:lnTo>
                  <a:lnTo>
                    <a:pt x="0" y="3597043"/>
                  </a:lnTo>
                  <a:close/>
                </a:path>
              </a:pathLst>
            </a:custGeom>
          </p:spPr>
        </p:pic>
      </p:grpSp>
      <p:sp>
        <p:nvSpPr>
          <p:cNvPr id="25" name="Rounded Rectangle 74">
            <a:extLst>
              <a:ext uri="{FF2B5EF4-FFF2-40B4-BE49-F238E27FC236}">
                <a16:creationId xmlns:a16="http://schemas.microsoft.com/office/drawing/2014/main" id="{4C3E3222-33E7-4265-9582-960E87EA5DB5}"/>
              </a:ext>
            </a:extLst>
          </p:cNvPr>
          <p:cNvSpPr/>
          <p:nvPr/>
        </p:nvSpPr>
        <p:spPr>
          <a:xfrm>
            <a:off x="4244885" y="1245658"/>
            <a:ext cx="3713418" cy="3274483"/>
          </a:xfrm>
          <a:prstGeom prst="roundRect">
            <a:avLst>
              <a:gd name="adj" fmla="val 5553"/>
            </a:avLst>
          </a:prstGeom>
          <a:solidFill>
            <a:srgbClr val="0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E891EC2-2DA0-433C-8A90-E8A2B7569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4" r="6866"/>
          <a:stretch>
            <a:fillRect/>
          </a:stretch>
        </p:blipFill>
        <p:spPr>
          <a:xfrm>
            <a:off x="4409543" y="1084379"/>
            <a:ext cx="3384102" cy="3597041"/>
          </a:xfrm>
          <a:custGeom>
            <a:avLst/>
            <a:gdLst>
              <a:gd name="connsiteX0" fmla="*/ 0 w 3384102"/>
              <a:gd name="connsiteY0" fmla="*/ 0 h 3597041"/>
              <a:gd name="connsiteX1" fmla="*/ 3384102 w 3384102"/>
              <a:gd name="connsiteY1" fmla="*/ 0 h 3597041"/>
              <a:gd name="connsiteX2" fmla="*/ 3384102 w 3384102"/>
              <a:gd name="connsiteY2" fmla="*/ 3597041 h 3597041"/>
              <a:gd name="connsiteX3" fmla="*/ 0 w 3384102"/>
              <a:gd name="connsiteY3" fmla="*/ 3597041 h 3597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102" h="3597041">
                <a:moveTo>
                  <a:pt x="0" y="0"/>
                </a:moveTo>
                <a:lnTo>
                  <a:pt x="3384102" y="0"/>
                </a:lnTo>
                <a:lnTo>
                  <a:pt x="3384102" y="3597041"/>
                </a:lnTo>
                <a:lnTo>
                  <a:pt x="0" y="359704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2C031E0-6A08-46BB-9B5E-134ACEB89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8957"/>
          <a:stretch>
            <a:fillRect/>
          </a:stretch>
        </p:blipFill>
        <p:spPr>
          <a:xfrm>
            <a:off x="8369948" y="2176577"/>
            <a:ext cx="3384102" cy="3597042"/>
          </a:xfrm>
          <a:custGeom>
            <a:avLst/>
            <a:gdLst>
              <a:gd name="connsiteX0" fmla="*/ 0 w 3384102"/>
              <a:gd name="connsiteY0" fmla="*/ 0 h 3597042"/>
              <a:gd name="connsiteX1" fmla="*/ 3384102 w 3384102"/>
              <a:gd name="connsiteY1" fmla="*/ 0 h 3597042"/>
              <a:gd name="connsiteX2" fmla="*/ 3384102 w 3384102"/>
              <a:gd name="connsiteY2" fmla="*/ 3597042 h 3597042"/>
              <a:gd name="connsiteX3" fmla="*/ 0 w 3384102"/>
              <a:gd name="connsiteY3" fmla="*/ 3597042 h 359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102" h="3597042">
                <a:moveTo>
                  <a:pt x="0" y="0"/>
                </a:moveTo>
                <a:lnTo>
                  <a:pt x="3384102" y="0"/>
                </a:lnTo>
                <a:lnTo>
                  <a:pt x="3384102" y="3597042"/>
                </a:lnTo>
                <a:lnTo>
                  <a:pt x="0" y="359704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441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9332F5-7D4D-430C-86C9-790F20D1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7" t="10137" r="29499"/>
          <a:stretch>
            <a:fillRect/>
          </a:stretch>
        </p:blipFill>
        <p:spPr>
          <a:xfrm>
            <a:off x="1" y="-3"/>
            <a:ext cx="5563943" cy="6857999"/>
          </a:xfrm>
          <a:custGeom>
            <a:avLst/>
            <a:gdLst>
              <a:gd name="connsiteX0" fmla="*/ 1681713 w 5563943"/>
              <a:gd name="connsiteY0" fmla="*/ 0 h 6857999"/>
              <a:gd name="connsiteX1" fmla="*/ 2463004 w 5563943"/>
              <a:gd name="connsiteY1" fmla="*/ 0 h 6857999"/>
              <a:gd name="connsiteX2" fmla="*/ 2463004 w 5563943"/>
              <a:gd name="connsiteY2" fmla="*/ 205 h 6857999"/>
              <a:gd name="connsiteX3" fmla="*/ 4203085 w 5563943"/>
              <a:gd name="connsiteY3" fmla="*/ 205 h 6857999"/>
              <a:gd name="connsiteX4" fmla="*/ 4281149 w 5563943"/>
              <a:gd name="connsiteY4" fmla="*/ 155968 h 6857999"/>
              <a:gd name="connsiteX5" fmla="*/ 5335322 w 5563943"/>
              <a:gd name="connsiteY5" fmla="*/ 2726772 h 6857999"/>
              <a:gd name="connsiteX6" fmla="*/ 4664007 w 5563943"/>
              <a:gd name="connsiteY6" fmla="*/ 4817325 h 6857999"/>
              <a:gd name="connsiteX7" fmla="*/ 5531123 w 5563943"/>
              <a:gd name="connsiteY7" fmla="*/ 6659002 h 6857999"/>
              <a:gd name="connsiteX8" fmla="*/ 5553857 w 5563943"/>
              <a:gd name="connsiteY8" fmla="*/ 6777642 h 6857999"/>
              <a:gd name="connsiteX9" fmla="*/ 5563943 w 5563943"/>
              <a:gd name="connsiteY9" fmla="*/ 6857999 h 6857999"/>
              <a:gd name="connsiteX10" fmla="*/ 0 w 5563943"/>
              <a:gd name="connsiteY10" fmla="*/ 6857999 h 6857999"/>
              <a:gd name="connsiteX11" fmla="*/ 0 w 5563943"/>
              <a:gd name="connsiteY11" fmla="*/ 6 h 6857999"/>
              <a:gd name="connsiteX12" fmla="*/ 781291 w 5563943"/>
              <a:gd name="connsiteY12" fmla="*/ 6 h 6857999"/>
              <a:gd name="connsiteX13" fmla="*/ 781291 w 5563943"/>
              <a:gd name="connsiteY13" fmla="*/ 211 h 6857999"/>
              <a:gd name="connsiteX14" fmla="*/ 787400 w 5563943"/>
              <a:gd name="connsiteY14" fmla="*/ 211 h 6857999"/>
              <a:gd name="connsiteX15" fmla="*/ 787400 w 5563943"/>
              <a:gd name="connsiteY15" fmla="*/ 2 h 6857999"/>
              <a:gd name="connsiteX16" fmla="*/ 1568691 w 5563943"/>
              <a:gd name="connsiteY16" fmla="*/ 2 h 6857999"/>
              <a:gd name="connsiteX17" fmla="*/ 1568691 w 5563943"/>
              <a:gd name="connsiteY17" fmla="*/ 4 h 6857999"/>
              <a:gd name="connsiteX18" fmla="*/ 1675604 w 5563943"/>
              <a:gd name="connsiteY18" fmla="*/ 4 h 6857999"/>
              <a:gd name="connsiteX19" fmla="*/ 1675604 w 5563943"/>
              <a:gd name="connsiteY19" fmla="*/ 207 h 6857999"/>
              <a:gd name="connsiteX20" fmla="*/ 1681713 w 5563943"/>
              <a:gd name="connsiteY20" fmla="*/ 20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63943" h="6857999">
                <a:moveTo>
                  <a:pt x="1681713" y="0"/>
                </a:moveTo>
                <a:lnTo>
                  <a:pt x="2463004" y="0"/>
                </a:lnTo>
                <a:lnTo>
                  <a:pt x="2463004" y="205"/>
                </a:lnTo>
                <a:lnTo>
                  <a:pt x="4203085" y="205"/>
                </a:lnTo>
                <a:lnTo>
                  <a:pt x="4281149" y="155968"/>
                </a:lnTo>
                <a:cubicBezTo>
                  <a:pt x="4664008" y="917241"/>
                  <a:pt x="5251409" y="2069326"/>
                  <a:pt x="5335322" y="2726772"/>
                </a:cubicBezTo>
                <a:cubicBezTo>
                  <a:pt x="5447209" y="3603364"/>
                  <a:pt x="4631374" y="4161953"/>
                  <a:pt x="4664007" y="4817325"/>
                </a:cubicBezTo>
                <a:cubicBezTo>
                  <a:pt x="4696641" y="5472697"/>
                  <a:pt x="5391266" y="6058936"/>
                  <a:pt x="5531123" y="6659002"/>
                </a:cubicBezTo>
                <a:cubicBezTo>
                  <a:pt x="5539864" y="6696507"/>
                  <a:pt x="5547403" y="6736193"/>
                  <a:pt x="5553857" y="6777642"/>
                </a:cubicBezTo>
                <a:lnTo>
                  <a:pt x="5563943" y="6857999"/>
                </a:lnTo>
                <a:lnTo>
                  <a:pt x="0" y="6857999"/>
                </a:lnTo>
                <a:lnTo>
                  <a:pt x="0" y="6"/>
                </a:lnTo>
                <a:lnTo>
                  <a:pt x="781291" y="6"/>
                </a:lnTo>
                <a:lnTo>
                  <a:pt x="781291" y="211"/>
                </a:lnTo>
                <a:lnTo>
                  <a:pt x="787400" y="211"/>
                </a:lnTo>
                <a:lnTo>
                  <a:pt x="787400" y="2"/>
                </a:lnTo>
                <a:lnTo>
                  <a:pt x="1568691" y="2"/>
                </a:lnTo>
                <a:lnTo>
                  <a:pt x="1568691" y="4"/>
                </a:lnTo>
                <a:lnTo>
                  <a:pt x="1675604" y="4"/>
                </a:lnTo>
                <a:lnTo>
                  <a:pt x="1675604" y="207"/>
                </a:lnTo>
                <a:lnTo>
                  <a:pt x="1681713" y="207"/>
                </a:lnTo>
                <a:close/>
              </a:path>
            </a:pathLst>
          </a:cu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4EDEC3-4664-413B-A017-FB00926BF09C}"/>
              </a:ext>
            </a:extLst>
          </p:cNvPr>
          <p:cNvSpPr/>
          <p:nvPr/>
        </p:nvSpPr>
        <p:spPr>
          <a:xfrm rot="16200000" flipV="1">
            <a:off x="-647031" y="647029"/>
            <a:ext cx="6858007" cy="5563943"/>
          </a:xfrm>
          <a:custGeom>
            <a:avLst/>
            <a:gdLst>
              <a:gd name="connsiteX0" fmla="*/ 6858007 w 6858007"/>
              <a:gd name="connsiteY0" fmla="*/ 3882230 h 5563943"/>
              <a:gd name="connsiteX1" fmla="*/ 6858007 w 6858007"/>
              <a:gd name="connsiteY1" fmla="*/ 3100939 h 5563943"/>
              <a:gd name="connsiteX2" fmla="*/ 6857802 w 6858007"/>
              <a:gd name="connsiteY2" fmla="*/ 3100939 h 5563943"/>
              <a:gd name="connsiteX3" fmla="*/ 6857802 w 6858007"/>
              <a:gd name="connsiteY3" fmla="*/ 1360858 h 5563943"/>
              <a:gd name="connsiteX4" fmla="*/ 6702039 w 6858007"/>
              <a:gd name="connsiteY4" fmla="*/ 1282794 h 5563943"/>
              <a:gd name="connsiteX5" fmla="*/ 4131235 w 6858007"/>
              <a:gd name="connsiteY5" fmla="*/ 228621 h 5563943"/>
              <a:gd name="connsiteX6" fmla="*/ 2040682 w 6858007"/>
              <a:gd name="connsiteY6" fmla="*/ 899936 h 5563943"/>
              <a:gd name="connsiteX7" fmla="*/ 199005 w 6858007"/>
              <a:gd name="connsiteY7" fmla="*/ 32820 h 5563943"/>
              <a:gd name="connsiteX8" fmla="*/ 80365 w 6858007"/>
              <a:gd name="connsiteY8" fmla="*/ 10086 h 5563943"/>
              <a:gd name="connsiteX9" fmla="*/ 7 w 6858007"/>
              <a:gd name="connsiteY9" fmla="*/ 0 h 5563943"/>
              <a:gd name="connsiteX10" fmla="*/ 7 w 6858007"/>
              <a:gd name="connsiteY10" fmla="*/ 787401 h 5563943"/>
              <a:gd name="connsiteX11" fmla="*/ 3 w 6858007"/>
              <a:gd name="connsiteY11" fmla="*/ 787400 h 5563943"/>
              <a:gd name="connsiteX12" fmla="*/ 3 w 6858007"/>
              <a:gd name="connsiteY12" fmla="*/ 1681713 h 5563943"/>
              <a:gd name="connsiteX13" fmla="*/ 1 w 6858007"/>
              <a:gd name="connsiteY13" fmla="*/ 1681713 h 5563943"/>
              <a:gd name="connsiteX14" fmla="*/ 1 w 6858007"/>
              <a:gd name="connsiteY14" fmla="*/ 4782652 h 5563943"/>
              <a:gd name="connsiteX15" fmla="*/ 0 w 6858007"/>
              <a:gd name="connsiteY15" fmla="*/ 4782652 h 5563943"/>
              <a:gd name="connsiteX16" fmla="*/ 0 w 6858007"/>
              <a:gd name="connsiteY16" fmla="*/ 5563943 h 5563943"/>
              <a:gd name="connsiteX17" fmla="*/ 6858001 w 6858007"/>
              <a:gd name="connsiteY17" fmla="*/ 5563943 h 5563943"/>
              <a:gd name="connsiteX18" fmla="*/ 6858001 w 6858007"/>
              <a:gd name="connsiteY18" fmla="*/ 4782652 h 5563943"/>
              <a:gd name="connsiteX19" fmla="*/ 6857796 w 6858007"/>
              <a:gd name="connsiteY19" fmla="*/ 4782652 h 5563943"/>
              <a:gd name="connsiteX20" fmla="*/ 6857796 w 6858007"/>
              <a:gd name="connsiteY20" fmla="*/ 4776543 h 5563943"/>
              <a:gd name="connsiteX21" fmla="*/ 6858005 w 6858007"/>
              <a:gd name="connsiteY21" fmla="*/ 4776543 h 5563943"/>
              <a:gd name="connsiteX22" fmla="*/ 6858005 w 6858007"/>
              <a:gd name="connsiteY22" fmla="*/ 3995252 h 5563943"/>
              <a:gd name="connsiteX23" fmla="*/ 6858003 w 6858007"/>
              <a:gd name="connsiteY23" fmla="*/ 3995252 h 5563943"/>
              <a:gd name="connsiteX24" fmla="*/ 6858003 w 6858007"/>
              <a:gd name="connsiteY24" fmla="*/ 3888339 h 5563943"/>
              <a:gd name="connsiteX25" fmla="*/ 6857800 w 6858007"/>
              <a:gd name="connsiteY25" fmla="*/ 3888339 h 5563943"/>
              <a:gd name="connsiteX26" fmla="*/ 6857800 w 6858007"/>
              <a:gd name="connsiteY26" fmla="*/ 3882230 h 556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858007" h="5563943">
                <a:moveTo>
                  <a:pt x="6858007" y="3882230"/>
                </a:moveTo>
                <a:lnTo>
                  <a:pt x="6858007" y="3100939"/>
                </a:lnTo>
                <a:lnTo>
                  <a:pt x="6857802" y="3100939"/>
                </a:lnTo>
                <a:lnTo>
                  <a:pt x="6857802" y="1360858"/>
                </a:lnTo>
                <a:lnTo>
                  <a:pt x="6702039" y="1282794"/>
                </a:lnTo>
                <a:cubicBezTo>
                  <a:pt x="5940766" y="899935"/>
                  <a:pt x="4788681" y="312534"/>
                  <a:pt x="4131235" y="228621"/>
                </a:cubicBezTo>
                <a:cubicBezTo>
                  <a:pt x="3254643" y="116734"/>
                  <a:pt x="2696054" y="932569"/>
                  <a:pt x="2040682" y="899936"/>
                </a:cubicBezTo>
                <a:cubicBezTo>
                  <a:pt x="1385310" y="867302"/>
                  <a:pt x="799071" y="172677"/>
                  <a:pt x="199005" y="32820"/>
                </a:cubicBezTo>
                <a:cubicBezTo>
                  <a:pt x="161500" y="24079"/>
                  <a:pt x="121814" y="16540"/>
                  <a:pt x="80365" y="10086"/>
                </a:cubicBezTo>
                <a:lnTo>
                  <a:pt x="7" y="0"/>
                </a:lnTo>
                <a:lnTo>
                  <a:pt x="7" y="787401"/>
                </a:lnTo>
                <a:lnTo>
                  <a:pt x="3" y="787400"/>
                </a:lnTo>
                <a:lnTo>
                  <a:pt x="3" y="1681713"/>
                </a:lnTo>
                <a:lnTo>
                  <a:pt x="1" y="1681713"/>
                </a:lnTo>
                <a:lnTo>
                  <a:pt x="1" y="4782652"/>
                </a:lnTo>
                <a:lnTo>
                  <a:pt x="0" y="4782652"/>
                </a:lnTo>
                <a:lnTo>
                  <a:pt x="0" y="5563943"/>
                </a:lnTo>
                <a:lnTo>
                  <a:pt x="6858001" y="5563943"/>
                </a:lnTo>
                <a:lnTo>
                  <a:pt x="6858001" y="4782652"/>
                </a:lnTo>
                <a:lnTo>
                  <a:pt x="6857796" y="4782652"/>
                </a:lnTo>
                <a:lnTo>
                  <a:pt x="6857796" y="4776543"/>
                </a:lnTo>
                <a:lnTo>
                  <a:pt x="6858005" y="4776543"/>
                </a:lnTo>
                <a:lnTo>
                  <a:pt x="6858005" y="3995252"/>
                </a:lnTo>
                <a:lnTo>
                  <a:pt x="6858003" y="3995252"/>
                </a:lnTo>
                <a:lnTo>
                  <a:pt x="6858003" y="3888339"/>
                </a:lnTo>
                <a:lnTo>
                  <a:pt x="6857800" y="3888339"/>
                </a:lnTo>
                <a:lnTo>
                  <a:pt x="6857800" y="388223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E1ECF3-7EB2-4BC5-9A0D-DA8EE27D7A46}"/>
              </a:ext>
            </a:extLst>
          </p:cNvPr>
          <p:cNvSpPr/>
          <p:nvPr/>
        </p:nvSpPr>
        <p:spPr>
          <a:xfrm>
            <a:off x="4751954" y="1079501"/>
            <a:ext cx="7440046" cy="4286468"/>
          </a:xfrm>
          <a:custGeom>
            <a:avLst/>
            <a:gdLst>
              <a:gd name="connsiteX0" fmla="*/ 73249 w 7440046"/>
              <a:gd name="connsiteY0" fmla="*/ 0 h 4286468"/>
              <a:gd name="connsiteX1" fmla="*/ 7440046 w 7440046"/>
              <a:gd name="connsiteY1" fmla="*/ 0 h 4286468"/>
              <a:gd name="connsiteX2" fmla="*/ 7440046 w 7440046"/>
              <a:gd name="connsiteY2" fmla="*/ 4286468 h 4286468"/>
              <a:gd name="connsiteX3" fmla="*/ 166685 w 7440046"/>
              <a:gd name="connsiteY3" fmla="*/ 4286468 h 4286468"/>
              <a:gd name="connsiteX4" fmla="*/ 130542 w 7440046"/>
              <a:gd name="connsiteY4" fmla="*/ 4217683 h 4286468"/>
              <a:gd name="connsiteX5" fmla="*/ 955 w 7440046"/>
              <a:gd name="connsiteY5" fmla="*/ 3737820 h 4286468"/>
              <a:gd name="connsiteX6" fmla="*/ 672270 w 7440046"/>
              <a:gd name="connsiteY6" fmla="*/ 1647267 h 4286468"/>
              <a:gd name="connsiteX7" fmla="*/ 97767 w 7440046"/>
              <a:gd name="connsiteY7" fmla="*/ 51075 h 428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046" h="4286468">
                <a:moveTo>
                  <a:pt x="73249" y="0"/>
                </a:moveTo>
                <a:lnTo>
                  <a:pt x="7440046" y="0"/>
                </a:lnTo>
                <a:lnTo>
                  <a:pt x="7440046" y="4286468"/>
                </a:lnTo>
                <a:lnTo>
                  <a:pt x="166685" y="4286468"/>
                </a:lnTo>
                <a:lnTo>
                  <a:pt x="130542" y="4217683"/>
                </a:lnTo>
                <a:cubicBezTo>
                  <a:pt x="58647" y="4061185"/>
                  <a:pt x="9114" y="3901663"/>
                  <a:pt x="955" y="3737820"/>
                </a:cubicBezTo>
                <a:cubicBezTo>
                  <a:pt x="-31678" y="3082448"/>
                  <a:pt x="784157" y="2523859"/>
                  <a:pt x="672270" y="1647267"/>
                </a:cubicBezTo>
                <a:cubicBezTo>
                  <a:pt x="619825" y="1236363"/>
                  <a:pt x="370704" y="632241"/>
                  <a:pt x="97767" y="51075"/>
                </a:cubicBezTo>
                <a:close/>
              </a:path>
            </a:pathLst>
          </a:custGeom>
          <a:gradFill>
            <a:gsLst>
              <a:gs pos="1000">
                <a:srgbClr val="30574E"/>
              </a:gs>
              <a:gs pos="100000">
                <a:srgbClr val="00000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D239F-4DD6-4E7D-AC03-0F4FEE411A11}"/>
              </a:ext>
            </a:extLst>
          </p:cNvPr>
          <p:cNvSpPr/>
          <p:nvPr/>
        </p:nvSpPr>
        <p:spPr>
          <a:xfrm>
            <a:off x="6096000" y="1920327"/>
            <a:ext cx="5563944" cy="2604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 20% </a:t>
            </a:r>
            <a:r>
              <a:rPr lang="en-US" sz="2800" dirty="0">
                <a:solidFill>
                  <a:schemeClr val="bg1"/>
                </a:solidFill>
              </a:rPr>
              <a:t>of anything that anyone buys will go into social enterprise fund to support those to get a free service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7F5234-4A63-4FB3-9C56-BCB9B0E1D1A8}"/>
              </a:ext>
            </a:extLst>
          </p:cNvPr>
          <p:cNvGrpSpPr/>
          <p:nvPr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925E97-6C6F-4D32-B03B-C963C6325083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F558CF-A706-4267-8225-A6C4F2FD0A3B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28C8144-E07E-4572-BFDA-7098F2093086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oogle Shape;24;p54">
                <a:extLst>
                  <a:ext uri="{FF2B5EF4-FFF2-40B4-BE49-F238E27FC236}">
                    <a16:creationId xmlns:a16="http://schemas.microsoft.com/office/drawing/2014/main" id="{B3C2A8E2-46F1-455E-88AA-ED2352BB276C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373A37-F040-496C-B0D8-EF9C83F59B5F}"/>
              </a:ext>
            </a:extLst>
          </p:cNvPr>
          <p:cNvSpPr txBox="1">
            <a:spLocks/>
          </p:cNvSpPr>
          <p:nvPr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14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667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07E98E92-1967-4AC6-9EB8-A207A74A8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7" r="19136"/>
          <a:stretch>
            <a:fillRect/>
          </a:stretch>
        </p:blipFill>
        <p:spPr>
          <a:xfrm>
            <a:off x="7315200" y="0"/>
            <a:ext cx="4876800" cy="6858000"/>
          </a:xfrm>
          <a:custGeom>
            <a:avLst/>
            <a:gdLst>
              <a:gd name="connsiteX0" fmla="*/ 0 w 4876800"/>
              <a:gd name="connsiteY0" fmla="*/ 0 h 6858000"/>
              <a:gd name="connsiteX1" fmla="*/ 4876800 w 4876800"/>
              <a:gd name="connsiteY1" fmla="*/ 0 h 6858000"/>
              <a:gd name="connsiteX2" fmla="*/ 4876800 w 4876800"/>
              <a:gd name="connsiteY2" fmla="*/ 6858000 h 6858000"/>
              <a:gd name="connsiteX3" fmla="*/ 0 w 48768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6858000">
                <a:moveTo>
                  <a:pt x="0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917E27D-05E0-4B51-B125-A8FEE6CD18AB}"/>
              </a:ext>
            </a:extLst>
          </p:cNvPr>
          <p:cNvSpPr/>
          <p:nvPr/>
        </p:nvSpPr>
        <p:spPr>
          <a:xfrm flipH="1">
            <a:off x="7315200" y="0"/>
            <a:ext cx="48768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0CA611-F38A-4243-9F47-E8548B715EC2}"/>
              </a:ext>
            </a:extLst>
          </p:cNvPr>
          <p:cNvSpPr/>
          <p:nvPr/>
        </p:nvSpPr>
        <p:spPr>
          <a:xfrm flipH="1">
            <a:off x="660400" y="622301"/>
            <a:ext cx="10668000" cy="5613400"/>
          </a:xfrm>
          <a:prstGeom prst="rect">
            <a:avLst/>
          </a:prstGeom>
          <a:noFill/>
          <a:ln w="508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46114A-39A1-4C7A-896C-B93393664A51}"/>
              </a:ext>
            </a:extLst>
          </p:cNvPr>
          <p:cNvCxnSpPr>
            <a:cxnSpLocks/>
          </p:cNvCxnSpPr>
          <p:nvPr/>
        </p:nvCxnSpPr>
        <p:spPr>
          <a:xfrm>
            <a:off x="7315200" y="622301"/>
            <a:ext cx="404066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3DC4C4-5028-40B2-8BCF-ADF99B576309}"/>
              </a:ext>
            </a:extLst>
          </p:cNvPr>
          <p:cNvCxnSpPr/>
          <p:nvPr/>
        </p:nvCxnSpPr>
        <p:spPr>
          <a:xfrm flipH="1">
            <a:off x="11331474" y="622301"/>
            <a:ext cx="0" cy="56134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BA22C3-0AE0-4BA1-8B5A-2AACE15C6494}"/>
              </a:ext>
            </a:extLst>
          </p:cNvPr>
          <p:cNvCxnSpPr>
            <a:cxnSpLocks/>
          </p:cNvCxnSpPr>
          <p:nvPr/>
        </p:nvCxnSpPr>
        <p:spPr>
          <a:xfrm flipH="1">
            <a:off x="7315200" y="6235701"/>
            <a:ext cx="404066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B637C14-4196-4C90-852D-AB3A4D7973BD}"/>
              </a:ext>
            </a:extLst>
          </p:cNvPr>
          <p:cNvSpPr/>
          <p:nvPr/>
        </p:nvSpPr>
        <p:spPr>
          <a:xfrm>
            <a:off x="1092819" y="2798963"/>
            <a:ext cx="6668429" cy="3070418"/>
          </a:xfrm>
          <a:prstGeom prst="rect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C5DFCC7A-C812-406B-92BE-A35500CF5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"/>
          <a:stretch/>
        </p:blipFill>
        <p:spPr bwMode="auto">
          <a:xfrm>
            <a:off x="2205631" y="1063332"/>
            <a:ext cx="3671062" cy="13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298F4A-A49A-4380-8060-1DE3A07A54A4}"/>
              </a:ext>
            </a:extLst>
          </p:cNvPr>
          <p:cNvSpPr/>
          <p:nvPr/>
        </p:nvSpPr>
        <p:spPr>
          <a:xfrm>
            <a:off x="1473030" y="3078332"/>
            <a:ext cx="53335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 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A2AEA4-E3F5-4DEA-8CD5-BCF870CB0C4A}"/>
              </a:ext>
            </a:extLst>
          </p:cNvPr>
          <p:cNvSpPr/>
          <p:nvPr/>
        </p:nvSpPr>
        <p:spPr>
          <a:xfrm>
            <a:off x="1473030" y="4490356"/>
            <a:ext cx="6007762" cy="1040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sz="2400" dirty="0">
                <a:solidFill>
                  <a:schemeClr val="bg1"/>
                </a:solidFill>
              </a:rPr>
              <a:t>Join us in empowering lives touched by autoimmune conditions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12836E-64B6-41E3-BF9D-78F99348BCB4}"/>
              </a:ext>
            </a:extLst>
          </p:cNvPr>
          <p:cNvCxnSpPr>
            <a:cxnSpLocks/>
          </p:cNvCxnSpPr>
          <p:nvPr/>
        </p:nvCxnSpPr>
        <p:spPr>
          <a:xfrm>
            <a:off x="1571107" y="4347557"/>
            <a:ext cx="4937760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/>
                </a:gs>
                <a:gs pos="77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5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0D0EE6-DB1B-4DF2-B332-A15B8B7D8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28" name="Rounded Rectangle 9">
            <a:extLst>
              <a:ext uri="{FF2B5EF4-FFF2-40B4-BE49-F238E27FC236}">
                <a16:creationId xmlns:a16="http://schemas.microsoft.com/office/drawing/2014/main" id="{71C52BE7-6C87-4D74-8C55-2DD3FE3DD347}"/>
              </a:ext>
            </a:extLst>
          </p:cNvPr>
          <p:cNvSpPr/>
          <p:nvPr/>
        </p:nvSpPr>
        <p:spPr>
          <a:xfrm rot="18885913">
            <a:off x="5529052" y="1935820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C45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29" name="Rounded Rectangle 10">
            <a:extLst>
              <a:ext uri="{FF2B5EF4-FFF2-40B4-BE49-F238E27FC236}">
                <a16:creationId xmlns:a16="http://schemas.microsoft.com/office/drawing/2014/main" id="{2F754FB8-E7D1-4AB7-851B-F16CCCDE2186}"/>
              </a:ext>
            </a:extLst>
          </p:cNvPr>
          <p:cNvSpPr/>
          <p:nvPr/>
        </p:nvSpPr>
        <p:spPr>
          <a:xfrm rot="18885913">
            <a:off x="5529052" y="4078193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C45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0" name="Rounded Rectangle 11">
            <a:extLst>
              <a:ext uri="{FF2B5EF4-FFF2-40B4-BE49-F238E27FC236}">
                <a16:creationId xmlns:a16="http://schemas.microsoft.com/office/drawing/2014/main" id="{005929A8-6E16-41B5-85EA-ECF2A340842F}"/>
              </a:ext>
            </a:extLst>
          </p:cNvPr>
          <p:cNvSpPr/>
          <p:nvPr/>
        </p:nvSpPr>
        <p:spPr>
          <a:xfrm rot="18885913">
            <a:off x="6623265" y="3012760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F1B3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1" name="Rounded Rectangle 12">
            <a:extLst>
              <a:ext uri="{FF2B5EF4-FFF2-40B4-BE49-F238E27FC236}">
                <a16:creationId xmlns:a16="http://schemas.microsoft.com/office/drawing/2014/main" id="{6EBA5D05-96A2-4DED-8723-0070355D9EA4}"/>
              </a:ext>
            </a:extLst>
          </p:cNvPr>
          <p:cNvSpPr/>
          <p:nvPr/>
        </p:nvSpPr>
        <p:spPr>
          <a:xfrm rot="18885913">
            <a:off x="4431421" y="3012760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F1B3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7360C18F-8D94-41CD-B6C9-1DBD2EFBFD5D}"/>
              </a:ext>
            </a:extLst>
          </p:cNvPr>
          <p:cNvSpPr>
            <a:spLocks noChangeAspect="1"/>
          </p:cNvSpPr>
          <p:nvPr/>
        </p:nvSpPr>
        <p:spPr>
          <a:xfrm rot="18885913">
            <a:off x="5831084" y="3316501"/>
            <a:ext cx="801595" cy="801595"/>
          </a:xfrm>
          <a:prstGeom prst="roundRect">
            <a:avLst>
              <a:gd name="adj" fmla="val 10948"/>
            </a:avLst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3" name="Rounded Rectangle 14">
            <a:extLst>
              <a:ext uri="{FF2B5EF4-FFF2-40B4-BE49-F238E27FC236}">
                <a16:creationId xmlns:a16="http://schemas.microsoft.com/office/drawing/2014/main" id="{A92B317C-A985-4F18-89ED-0E06B8CEE42E}"/>
              </a:ext>
            </a:extLst>
          </p:cNvPr>
          <p:cNvSpPr>
            <a:spLocks noChangeAspect="1"/>
          </p:cNvSpPr>
          <p:nvPr/>
        </p:nvSpPr>
        <p:spPr>
          <a:xfrm rot="18885913">
            <a:off x="5908560" y="3396630"/>
            <a:ext cx="641338" cy="641338"/>
          </a:xfrm>
          <a:prstGeom prst="roundRect">
            <a:avLst>
              <a:gd name="adj" fmla="val 10948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517922-C047-4342-8C96-40E4117EA23E}"/>
              </a:ext>
            </a:extLst>
          </p:cNvPr>
          <p:cNvSpPr>
            <a:spLocks noChangeAspect="1"/>
          </p:cNvSpPr>
          <p:nvPr/>
        </p:nvSpPr>
        <p:spPr>
          <a:xfrm rot="18885913">
            <a:off x="4488840" y="3084537"/>
            <a:ext cx="232026" cy="232026"/>
          </a:xfrm>
          <a:prstGeom prst="ellipse">
            <a:avLst/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494A9A-D8EA-41D4-BAEF-A13308A35272}"/>
              </a:ext>
            </a:extLst>
          </p:cNvPr>
          <p:cNvSpPr>
            <a:spLocks noChangeAspect="1"/>
          </p:cNvSpPr>
          <p:nvPr/>
        </p:nvSpPr>
        <p:spPr>
          <a:xfrm>
            <a:off x="4529942" y="3127404"/>
            <a:ext cx="146293" cy="146291"/>
          </a:xfrm>
          <a:prstGeom prst="ellipse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F7957C-6AAA-4FB3-8F04-53BDDD7DDA78}"/>
              </a:ext>
            </a:extLst>
          </p:cNvPr>
          <p:cNvSpPr>
            <a:spLocks noChangeAspect="1"/>
          </p:cNvSpPr>
          <p:nvPr/>
        </p:nvSpPr>
        <p:spPr>
          <a:xfrm rot="18885913">
            <a:off x="6629385" y="2022154"/>
            <a:ext cx="232026" cy="232026"/>
          </a:xfrm>
          <a:prstGeom prst="ellipse">
            <a:avLst/>
          </a:prstGeom>
          <a:solidFill>
            <a:schemeClr val="bg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B1D7FF-92C5-458F-BB22-CDF36534DB9D}"/>
              </a:ext>
            </a:extLst>
          </p:cNvPr>
          <p:cNvSpPr>
            <a:spLocks noChangeAspect="1"/>
          </p:cNvSpPr>
          <p:nvPr/>
        </p:nvSpPr>
        <p:spPr>
          <a:xfrm>
            <a:off x="6670486" y="2065022"/>
            <a:ext cx="146293" cy="146291"/>
          </a:xfrm>
          <a:prstGeom prst="ellipse">
            <a:avLst/>
          </a:prstGeom>
          <a:solidFill>
            <a:srgbClr val="3057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EC1A14A-E0DF-4D85-8757-4CD6C3D321B0}"/>
              </a:ext>
            </a:extLst>
          </p:cNvPr>
          <p:cNvSpPr>
            <a:spLocks noChangeAspect="1"/>
          </p:cNvSpPr>
          <p:nvPr/>
        </p:nvSpPr>
        <p:spPr>
          <a:xfrm rot="18885913">
            <a:off x="7686126" y="4091019"/>
            <a:ext cx="232026" cy="232026"/>
          </a:xfrm>
          <a:prstGeom prst="ellipse">
            <a:avLst/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98E6888-9CBC-4257-9F68-3893B5279CA6}"/>
              </a:ext>
            </a:extLst>
          </p:cNvPr>
          <p:cNvSpPr>
            <a:spLocks noChangeAspect="1"/>
          </p:cNvSpPr>
          <p:nvPr/>
        </p:nvSpPr>
        <p:spPr>
          <a:xfrm>
            <a:off x="7727229" y="4133886"/>
            <a:ext cx="146293" cy="146291"/>
          </a:xfrm>
          <a:prstGeom prst="ellipse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CDFC904-2405-4E7E-BA7B-7A50B4D98BAD}"/>
              </a:ext>
            </a:extLst>
          </p:cNvPr>
          <p:cNvSpPr>
            <a:spLocks noChangeAspect="1"/>
          </p:cNvSpPr>
          <p:nvPr/>
        </p:nvSpPr>
        <p:spPr>
          <a:xfrm rot="18885913">
            <a:off x="5607620" y="5153381"/>
            <a:ext cx="232026" cy="232026"/>
          </a:xfrm>
          <a:prstGeom prst="ellipse">
            <a:avLst/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76280-DB02-4D29-9913-71151A502EE1}"/>
              </a:ext>
            </a:extLst>
          </p:cNvPr>
          <p:cNvSpPr>
            <a:spLocks noChangeAspect="1"/>
          </p:cNvSpPr>
          <p:nvPr/>
        </p:nvSpPr>
        <p:spPr>
          <a:xfrm>
            <a:off x="5648722" y="5196248"/>
            <a:ext cx="146293" cy="146291"/>
          </a:xfrm>
          <a:prstGeom prst="ellipse">
            <a:avLst/>
          </a:prstGeom>
          <a:solidFill>
            <a:srgbClr val="3057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AA9097-E69E-491F-BCEA-7D3858E4ECC3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6801746" y="1697244"/>
            <a:ext cx="268737" cy="378212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540A484-B9DF-4FB5-8675-5157807CC80F}"/>
              </a:ext>
            </a:extLst>
          </p:cNvPr>
          <p:cNvCxnSpPr/>
          <p:nvPr/>
        </p:nvCxnSpPr>
        <p:spPr>
          <a:xfrm flipV="1">
            <a:off x="7069286" y="1697239"/>
            <a:ext cx="727824" cy="0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FD59289-EB47-46E6-9556-729A5FF3B7D4}"/>
              </a:ext>
            </a:extLst>
          </p:cNvPr>
          <p:cNvCxnSpPr/>
          <p:nvPr/>
        </p:nvCxnSpPr>
        <p:spPr>
          <a:xfrm flipH="1">
            <a:off x="5405139" y="5343645"/>
            <a:ext cx="262706" cy="318302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A804C2-F13C-4032-A4B5-D88657D7EDC8}"/>
              </a:ext>
            </a:extLst>
          </p:cNvPr>
          <p:cNvCxnSpPr/>
          <p:nvPr/>
        </p:nvCxnSpPr>
        <p:spPr>
          <a:xfrm flipH="1">
            <a:off x="4678511" y="5661947"/>
            <a:ext cx="727825" cy="0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CE98E9-A1C0-45E4-9450-C4022AAA47B0}"/>
              </a:ext>
            </a:extLst>
          </p:cNvPr>
          <p:cNvCxnSpPr/>
          <p:nvPr/>
        </p:nvCxnSpPr>
        <p:spPr>
          <a:xfrm>
            <a:off x="7861935" y="4270245"/>
            <a:ext cx="223655" cy="226655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CBBB72B-F5F3-462F-8908-62BEA8A2C012}"/>
              </a:ext>
            </a:extLst>
          </p:cNvPr>
          <p:cNvCxnSpPr/>
          <p:nvPr/>
        </p:nvCxnSpPr>
        <p:spPr>
          <a:xfrm flipH="1" flipV="1">
            <a:off x="4314842" y="2900747"/>
            <a:ext cx="227186" cy="226657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oval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B111B6F-904E-4FFD-9BEC-657E3344767B}"/>
              </a:ext>
            </a:extLst>
          </p:cNvPr>
          <p:cNvSpPr txBox="1"/>
          <p:nvPr/>
        </p:nvSpPr>
        <p:spPr>
          <a:xfrm>
            <a:off x="284479" y="2286062"/>
            <a:ext cx="3777196" cy="125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>
                <a:latin typeface="+mj-lt"/>
              </a:rPr>
              <a:t>1 in 20 people in the UK live with Long COVID, ME/CFS, or Fibromyalgia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857297-E8E8-474F-A779-D03BCAD38DD7}"/>
              </a:ext>
            </a:extLst>
          </p:cNvPr>
          <p:cNvSpPr txBox="1"/>
          <p:nvPr/>
        </p:nvSpPr>
        <p:spPr>
          <a:xfrm>
            <a:off x="7967577" y="1228574"/>
            <a:ext cx="3259222" cy="125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latin typeface="+mj-lt"/>
              </a:rPr>
              <a:t>Up to 90% experience debilitating fatigue impacting daily life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394F7AA-C391-4FC4-A3EE-3E33A9F149A7}"/>
              </a:ext>
            </a:extLst>
          </p:cNvPr>
          <p:cNvSpPr txBox="1"/>
          <p:nvPr/>
        </p:nvSpPr>
        <p:spPr>
          <a:xfrm>
            <a:off x="1117598" y="4791712"/>
            <a:ext cx="3379304" cy="125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>
                <a:latin typeface="+mj-lt"/>
              </a:rPr>
              <a:t>Existing support is medical‑focused, costly, or generic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182C67-45A2-44B2-9D9E-28A7998052F1}"/>
              </a:ext>
            </a:extLst>
          </p:cNvPr>
          <p:cNvSpPr txBox="1"/>
          <p:nvPr/>
        </p:nvSpPr>
        <p:spPr>
          <a:xfrm>
            <a:off x="8335887" y="4183334"/>
            <a:ext cx="3555976" cy="1786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latin typeface="+mj-lt"/>
              </a:rPr>
              <a:t>Isolation and mental‑health challenges worsen outcomes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A6832FD-50CF-423F-9FBD-62C1389C87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79" y="2369047"/>
            <a:ext cx="542620" cy="5426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D9C3ED7-25B0-47BA-BA66-FEA9868704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79" y="4511420"/>
            <a:ext cx="542620" cy="54261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B0D6562-6EEC-487D-A4DD-25221D16D6B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48" y="3445987"/>
            <a:ext cx="542620" cy="54261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3F7D1CB-4644-4F0C-81DE-A8228783DD6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92" y="3445987"/>
            <a:ext cx="542620" cy="5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AE478E-A671-4F66-A1DA-BF00A0CED7AD}"/>
              </a:ext>
            </a:extLst>
          </p:cNvPr>
          <p:cNvSpPr/>
          <p:nvPr/>
        </p:nvSpPr>
        <p:spPr>
          <a:xfrm flipH="1" flipV="1">
            <a:off x="345223" y="1835835"/>
            <a:ext cx="3342763" cy="4557291"/>
          </a:xfrm>
          <a:prstGeom prst="roundRect">
            <a:avLst>
              <a:gd name="adj" fmla="val 4978"/>
            </a:avLst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B144EB8-2559-459C-B336-08BF36682551}"/>
              </a:ext>
            </a:extLst>
          </p:cNvPr>
          <p:cNvSpPr/>
          <p:nvPr/>
        </p:nvSpPr>
        <p:spPr>
          <a:xfrm>
            <a:off x="344556" y="2096566"/>
            <a:ext cx="2739185" cy="517962"/>
          </a:xfrm>
          <a:custGeom>
            <a:avLst/>
            <a:gdLst>
              <a:gd name="connsiteX0" fmla="*/ 0 w 2739185"/>
              <a:gd name="connsiteY0" fmla="*/ 0 h 517962"/>
              <a:gd name="connsiteX1" fmla="*/ 2480204 w 2739185"/>
              <a:gd name="connsiteY1" fmla="*/ 0 h 517962"/>
              <a:gd name="connsiteX2" fmla="*/ 2739185 w 2739185"/>
              <a:gd name="connsiteY2" fmla="*/ 258981 h 517962"/>
              <a:gd name="connsiteX3" fmla="*/ 2480204 w 2739185"/>
              <a:gd name="connsiteY3" fmla="*/ 517962 h 517962"/>
              <a:gd name="connsiteX4" fmla="*/ 0 w 2739185"/>
              <a:gd name="connsiteY4" fmla="*/ 517962 h 51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9185" h="517962">
                <a:moveTo>
                  <a:pt x="0" y="0"/>
                </a:moveTo>
                <a:lnTo>
                  <a:pt x="2480204" y="0"/>
                </a:lnTo>
                <a:cubicBezTo>
                  <a:pt x="2623235" y="0"/>
                  <a:pt x="2739185" y="115950"/>
                  <a:pt x="2739185" y="258981"/>
                </a:cubicBezTo>
                <a:cubicBezTo>
                  <a:pt x="2739185" y="402012"/>
                  <a:pt x="2623235" y="517962"/>
                  <a:pt x="2480204" y="517962"/>
                </a:cubicBezTo>
                <a:lnTo>
                  <a:pt x="0" y="517962"/>
                </a:lnTo>
                <a:close/>
              </a:path>
            </a:pathLst>
          </a:custGeom>
          <a:solidFill>
            <a:srgbClr val="30574E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endParaRPr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C8B47CCA-8927-4CC8-BCE8-F2A4F4DB1E77}"/>
              </a:ext>
            </a:extLst>
          </p:cNvPr>
          <p:cNvSpPr/>
          <p:nvPr/>
        </p:nvSpPr>
        <p:spPr>
          <a:xfrm flipH="1" flipV="1">
            <a:off x="3266458" y="1834157"/>
            <a:ext cx="2737853" cy="4557291"/>
          </a:xfrm>
          <a:prstGeom prst="round2SameRect">
            <a:avLst>
              <a:gd name="adj1" fmla="val 7442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bject 7">
            <a:extLst>
              <a:ext uri="{FF2B5EF4-FFF2-40B4-BE49-F238E27FC236}">
                <a16:creationId xmlns:a16="http://schemas.microsoft.com/office/drawing/2014/main" id="{CFBE24EC-AC9E-4EBC-81C8-48EA4EBF6023}"/>
              </a:ext>
            </a:extLst>
          </p:cNvPr>
          <p:cNvSpPr/>
          <p:nvPr/>
        </p:nvSpPr>
        <p:spPr>
          <a:xfrm>
            <a:off x="3265792" y="2094887"/>
            <a:ext cx="2739183" cy="517962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anchor="ctr" anchorCtr="0"/>
          <a:lstStyle/>
          <a:p>
            <a:pPr algn="ctr"/>
            <a:endParaRPr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5C73EF-3A69-47AE-9263-A7ECFD2626B5}"/>
              </a:ext>
            </a:extLst>
          </p:cNvPr>
          <p:cNvSpPr/>
          <p:nvPr/>
        </p:nvSpPr>
        <p:spPr>
          <a:xfrm>
            <a:off x="3266457" y="1834160"/>
            <a:ext cx="2737854" cy="47602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31EA2758-1572-41F2-8505-33DDE8C63137}"/>
              </a:ext>
            </a:extLst>
          </p:cNvPr>
          <p:cNvSpPr/>
          <p:nvPr/>
        </p:nvSpPr>
        <p:spPr>
          <a:xfrm flipH="1" flipV="1">
            <a:off x="6187693" y="1832478"/>
            <a:ext cx="2737853" cy="4557291"/>
          </a:xfrm>
          <a:prstGeom prst="round2SameRect">
            <a:avLst>
              <a:gd name="adj1" fmla="val 7442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bject 7">
            <a:extLst>
              <a:ext uri="{FF2B5EF4-FFF2-40B4-BE49-F238E27FC236}">
                <a16:creationId xmlns:a16="http://schemas.microsoft.com/office/drawing/2014/main" id="{9109E9D4-36BA-467B-A419-06AE4557AB25}"/>
              </a:ext>
            </a:extLst>
          </p:cNvPr>
          <p:cNvSpPr/>
          <p:nvPr/>
        </p:nvSpPr>
        <p:spPr>
          <a:xfrm>
            <a:off x="6187027" y="2093208"/>
            <a:ext cx="2739183" cy="517962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anchor="ctr" anchorCtr="0"/>
          <a:lstStyle/>
          <a:p>
            <a:pPr algn="ctr"/>
            <a:endParaRPr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A4E5553-DA98-43BF-B1E4-4E619A1CD165}"/>
              </a:ext>
            </a:extLst>
          </p:cNvPr>
          <p:cNvSpPr/>
          <p:nvPr/>
        </p:nvSpPr>
        <p:spPr>
          <a:xfrm>
            <a:off x="6187692" y="1832481"/>
            <a:ext cx="2737854" cy="47602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48" name="Rectangle: Top Corners Rounded 47">
            <a:extLst>
              <a:ext uri="{FF2B5EF4-FFF2-40B4-BE49-F238E27FC236}">
                <a16:creationId xmlns:a16="http://schemas.microsoft.com/office/drawing/2014/main" id="{35589692-A9C5-4562-AF56-7CF1AB561FE9}"/>
              </a:ext>
            </a:extLst>
          </p:cNvPr>
          <p:cNvSpPr/>
          <p:nvPr/>
        </p:nvSpPr>
        <p:spPr>
          <a:xfrm flipH="1" flipV="1">
            <a:off x="9108927" y="1830799"/>
            <a:ext cx="2737853" cy="4557291"/>
          </a:xfrm>
          <a:prstGeom prst="round2SameRect">
            <a:avLst>
              <a:gd name="adj1" fmla="val 7442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bject 7">
            <a:extLst>
              <a:ext uri="{FF2B5EF4-FFF2-40B4-BE49-F238E27FC236}">
                <a16:creationId xmlns:a16="http://schemas.microsoft.com/office/drawing/2014/main" id="{602AE5D1-1A77-4DCD-AF59-41A17120EDEC}"/>
              </a:ext>
            </a:extLst>
          </p:cNvPr>
          <p:cNvSpPr/>
          <p:nvPr/>
        </p:nvSpPr>
        <p:spPr>
          <a:xfrm>
            <a:off x="9108261" y="2091529"/>
            <a:ext cx="2739183" cy="517962"/>
          </a:xfrm>
          <a:prstGeom prst="rect">
            <a:avLst/>
          </a:prstGeom>
          <a:solidFill>
            <a:srgbClr val="000000"/>
          </a:solidFill>
        </p:spPr>
        <p:txBody>
          <a:bodyPr wrap="square" lIns="0" tIns="0" rIns="0" bIns="0" rtlCol="0" anchor="ctr" anchorCtr="0"/>
          <a:lstStyle/>
          <a:p>
            <a:pPr algn="ctr"/>
            <a:endParaRPr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D8805E-E5E9-4316-B09B-85E7E5ED7779}"/>
              </a:ext>
            </a:extLst>
          </p:cNvPr>
          <p:cNvSpPr/>
          <p:nvPr/>
        </p:nvSpPr>
        <p:spPr>
          <a:xfrm>
            <a:off x="9108926" y="1830802"/>
            <a:ext cx="2737854" cy="47602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6A25FFB4-1FEA-4B06-9FBB-C4D5AC49A93D}"/>
              </a:ext>
            </a:extLst>
          </p:cNvPr>
          <p:cNvSpPr/>
          <p:nvPr/>
        </p:nvSpPr>
        <p:spPr>
          <a:xfrm>
            <a:off x="0" y="842915"/>
            <a:ext cx="12192000" cy="77238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1D8535-D3CC-421E-B52E-6CE86C2B1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Current Prevalence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9473BA-1A5C-4BAC-A80D-341F922E792C}"/>
              </a:ext>
            </a:extLst>
          </p:cNvPr>
          <p:cNvSpPr/>
          <p:nvPr/>
        </p:nvSpPr>
        <p:spPr>
          <a:xfrm>
            <a:off x="369872" y="917324"/>
            <a:ext cx="11476908" cy="623569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600" b="1" dirty="0">
                <a:solidFill>
                  <a:schemeClr val="bg1"/>
                </a:solidFill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Table 1. </a:t>
            </a:r>
            <a:r>
              <a:rPr lang="en-US" sz="1600" b="1" dirty="0">
                <a:solidFill>
                  <a:schemeClr val="bg1"/>
                </a:solidFill>
                <a:ea typeface="Sharp Sans Semibold" pitchFamily="2" charset="0"/>
                <a:cs typeface="Sharp Sans Semibold" pitchFamily="2" charset="0"/>
              </a:rPr>
              <a:t>Estimated prevalence of ME/CFS, Long </a:t>
            </a:r>
            <a:r>
              <a:rPr lang="en-US" sz="1600" b="1" dirty="0" err="1">
                <a:solidFill>
                  <a:schemeClr val="bg1"/>
                </a:solidFill>
                <a:ea typeface="Sharp Sans Semibold" pitchFamily="2" charset="0"/>
                <a:cs typeface="Sharp Sans Semibold" pitchFamily="2" charset="0"/>
              </a:rPr>
              <a:t>Covid</a:t>
            </a:r>
            <a:r>
              <a:rPr lang="en-US" sz="1600" b="1" dirty="0">
                <a:solidFill>
                  <a:schemeClr val="bg1"/>
                </a:solidFill>
                <a:ea typeface="Sharp Sans Semibold" pitchFamily="2" charset="0"/>
                <a:cs typeface="Sharp Sans Semibold" pitchFamily="2" charset="0"/>
              </a:rPr>
              <a:t>, and Fibromyalgia by city, with approximate number of affected individuals in each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BC338E-1DAD-4E63-B949-EFBC0201B803}"/>
              </a:ext>
            </a:extLst>
          </p:cNvPr>
          <p:cNvSpPr/>
          <p:nvPr/>
        </p:nvSpPr>
        <p:spPr>
          <a:xfrm>
            <a:off x="809041" y="2201659"/>
            <a:ext cx="1810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City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02685-E0B9-4D26-83A9-ADD2F0C9CD47}"/>
              </a:ext>
            </a:extLst>
          </p:cNvPr>
          <p:cNvSpPr/>
          <p:nvPr/>
        </p:nvSpPr>
        <p:spPr>
          <a:xfrm>
            <a:off x="3478084" y="2199980"/>
            <a:ext cx="23145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ME/CFS (≈0.4% of pop.)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E3C119-F5D7-4E11-BA7D-47728F8C7BD7}"/>
              </a:ext>
            </a:extLst>
          </p:cNvPr>
          <p:cNvSpPr/>
          <p:nvPr/>
        </p:nvSpPr>
        <p:spPr>
          <a:xfrm>
            <a:off x="6286455" y="2198301"/>
            <a:ext cx="25403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Long </a:t>
            </a:r>
            <a:r>
              <a:rPr lang="en-US" sz="1400" b="1" dirty="0" err="1">
                <a:solidFill>
                  <a:schemeClr val="bg1"/>
                </a:solidFill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Covid</a:t>
            </a:r>
            <a:r>
              <a:rPr lang="en-US" sz="1400" b="1" dirty="0">
                <a:solidFill>
                  <a:schemeClr val="bg1"/>
                </a:solidFill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 (≈3.2% of pop.)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0DBAA3-CEA3-4DEB-A1F5-472DA52CC260}"/>
              </a:ext>
            </a:extLst>
          </p:cNvPr>
          <p:cNvSpPr/>
          <p:nvPr/>
        </p:nvSpPr>
        <p:spPr>
          <a:xfrm>
            <a:off x="9181710" y="2196622"/>
            <a:ext cx="2592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Fibromyalgia (≈5% of pop.)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65D5A-BE1E-41A5-93B4-9AFE0D28B3DB}"/>
              </a:ext>
            </a:extLst>
          </p:cNvPr>
          <p:cNvSpPr/>
          <p:nvPr/>
        </p:nvSpPr>
        <p:spPr>
          <a:xfrm>
            <a:off x="9527112" y="2822616"/>
            <a:ext cx="1901482" cy="3313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sz="1200" dirty="0"/>
              <a:t>~5% (≈31,600 people)</a:t>
            </a:r>
          </a:p>
          <a:p>
            <a:pPr algn="ctr">
              <a:lnSpc>
                <a:spcPct val="135000"/>
              </a:lnSpc>
            </a:pPr>
            <a:endParaRPr lang="en-US" sz="1200" dirty="0"/>
          </a:p>
          <a:p>
            <a:pPr algn="ctr">
              <a:lnSpc>
                <a:spcPct val="135000"/>
              </a:lnSpc>
            </a:pPr>
            <a:r>
              <a:rPr lang="en-US" sz="1200" dirty="0"/>
              <a:t> ~5% (≈26,000 people)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 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~5% (≈11,400 people)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 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~5% (≈7,400 people) </a:t>
            </a:r>
          </a:p>
          <a:p>
            <a:pPr algn="ctr">
              <a:lnSpc>
                <a:spcPct val="135000"/>
              </a:lnSpc>
            </a:pPr>
            <a:endParaRPr lang="en-US" sz="1200" dirty="0"/>
          </a:p>
          <a:p>
            <a:pPr algn="ctr">
              <a:lnSpc>
                <a:spcPct val="135000"/>
              </a:lnSpc>
            </a:pPr>
            <a:r>
              <a:rPr lang="en-US" sz="1200" dirty="0"/>
              <a:t>~5% (≈2,300 people) </a:t>
            </a:r>
          </a:p>
          <a:p>
            <a:pPr algn="ctr">
              <a:lnSpc>
                <a:spcPct val="135000"/>
              </a:lnSpc>
            </a:pPr>
            <a:endParaRPr lang="en-US" sz="1200" dirty="0"/>
          </a:p>
          <a:p>
            <a:pPr algn="ctr">
              <a:lnSpc>
                <a:spcPct val="135000"/>
              </a:lnSpc>
            </a:pPr>
            <a:r>
              <a:rPr lang="en-US" sz="1200" dirty="0"/>
              <a:t>~5% (≈2,300 people) </a:t>
            </a:r>
          </a:p>
          <a:p>
            <a:pPr algn="ctr">
              <a:lnSpc>
                <a:spcPct val="135000"/>
              </a:lnSpc>
            </a:pPr>
            <a:endParaRPr lang="en-US" sz="1200" dirty="0"/>
          </a:p>
          <a:p>
            <a:pPr algn="ctr">
              <a:lnSpc>
                <a:spcPct val="135000"/>
              </a:lnSpc>
            </a:pPr>
            <a:r>
              <a:rPr lang="en-US" sz="1200" dirty="0"/>
              <a:t>~5% (≈1,100 people)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F659F7C-3E8A-4866-A954-56B9BDFD55AB}"/>
              </a:ext>
            </a:extLst>
          </p:cNvPr>
          <p:cNvSpPr/>
          <p:nvPr/>
        </p:nvSpPr>
        <p:spPr>
          <a:xfrm>
            <a:off x="6566605" y="2822616"/>
            <a:ext cx="1980029" cy="3313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sz="1200" dirty="0"/>
              <a:t>~3.2% (≈20,200 people)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 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~3.2% (≈16,700 people) </a:t>
            </a:r>
          </a:p>
          <a:p>
            <a:pPr algn="ctr">
              <a:lnSpc>
                <a:spcPct val="135000"/>
              </a:lnSpc>
            </a:pPr>
            <a:endParaRPr lang="en-US" sz="1200" dirty="0"/>
          </a:p>
          <a:p>
            <a:pPr algn="ctr">
              <a:lnSpc>
                <a:spcPct val="135000"/>
              </a:lnSpc>
            </a:pPr>
            <a:r>
              <a:rPr lang="en-US" sz="1200" dirty="0"/>
              <a:t>~3.2% (≈7,300 people) </a:t>
            </a:r>
          </a:p>
          <a:p>
            <a:pPr algn="ctr">
              <a:lnSpc>
                <a:spcPct val="135000"/>
              </a:lnSpc>
            </a:pPr>
            <a:endParaRPr lang="en-US" sz="1200" dirty="0"/>
          </a:p>
          <a:p>
            <a:pPr algn="ctr">
              <a:lnSpc>
                <a:spcPct val="135000"/>
              </a:lnSpc>
            </a:pPr>
            <a:r>
              <a:rPr lang="en-US" sz="1200" dirty="0"/>
              <a:t>~3.2% (≈4,700 people)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 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~3.2% (≈1,500 people)</a:t>
            </a:r>
          </a:p>
          <a:p>
            <a:pPr algn="ctr">
              <a:lnSpc>
                <a:spcPct val="135000"/>
              </a:lnSpc>
            </a:pPr>
            <a:endParaRPr lang="en-US" sz="1200" dirty="0"/>
          </a:p>
          <a:p>
            <a:pPr algn="ctr">
              <a:lnSpc>
                <a:spcPct val="135000"/>
              </a:lnSpc>
            </a:pPr>
            <a:r>
              <a:rPr lang="en-US" sz="1200" dirty="0"/>
              <a:t> ~3.2% (≈1,500 people) </a:t>
            </a:r>
          </a:p>
          <a:p>
            <a:pPr algn="ctr">
              <a:lnSpc>
                <a:spcPct val="135000"/>
              </a:lnSpc>
            </a:pPr>
            <a:endParaRPr lang="en-US" sz="1200" dirty="0"/>
          </a:p>
          <a:p>
            <a:pPr algn="ctr">
              <a:lnSpc>
                <a:spcPct val="135000"/>
              </a:lnSpc>
            </a:pPr>
            <a:r>
              <a:rPr lang="en-US" sz="1200" dirty="0"/>
              <a:t>~3.2% (≈700 people)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2EBA58-3066-437D-A903-618C58464888}"/>
              </a:ext>
            </a:extLst>
          </p:cNvPr>
          <p:cNvSpPr/>
          <p:nvPr/>
        </p:nvSpPr>
        <p:spPr>
          <a:xfrm>
            <a:off x="3688651" y="2822616"/>
            <a:ext cx="1893467" cy="33138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sz="1200" dirty="0"/>
              <a:t>~0.4% (≈2,500 people)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 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~0.4% (≈2,100 people)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 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~0.4% (≈900 people)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 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~0.4% (≈600 people) </a:t>
            </a:r>
          </a:p>
          <a:p>
            <a:pPr algn="ctr">
              <a:lnSpc>
                <a:spcPct val="135000"/>
              </a:lnSpc>
            </a:pPr>
            <a:endParaRPr lang="en-US" sz="1200" dirty="0"/>
          </a:p>
          <a:p>
            <a:pPr algn="ctr">
              <a:lnSpc>
                <a:spcPct val="135000"/>
              </a:lnSpc>
            </a:pPr>
            <a:r>
              <a:rPr lang="en-US" sz="1200" dirty="0"/>
              <a:t>~0.4% (≈190 people) </a:t>
            </a:r>
          </a:p>
          <a:p>
            <a:pPr algn="ctr">
              <a:lnSpc>
                <a:spcPct val="135000"/>
              </a:lnSpc>
            </a:pPr>
            <a:endParaRPr lang="en-US" sz="1200" dirty="0"/>
          </a:p>
          <a:p>
            <a:pPr algn="ctr">
              <a:lnSpc>
                <a:spcPct val="135000"/>
              </a:lnSpc>
            </a:pPr>
            <a:r>
              <a:rPr lang="en-US" sz="1200" dirty="0"/>
              <a:t>~0.4% (≈190 people)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 </a:t>
            </a:r>
          </a:p>
          <a:p>
            <a:pPr algn="ctr">
              <a:lnSpc>
                <a:spcPct val="135000"/>
              </a:lnSpc>
            </a:pPr>
            <a:r>
              <a:rPr lang="en-US" sz="1200" dirty="0"/>
              <a:t>~0.4% (≈90 people)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EE89253-E230-4363-876A-80A1DD57CB5A}"/>
              </a:ext>
            </a:extLst>
          </p:cNvPr>
          <p:cNvSpPr/>
          <p:nvPr/>
        </p:nvSpPr>
        <p:spPr>
          <a:xfrm>
            <a:off x="326591" y="2822616"/>
            <a:ext cx="2775120" cy="3308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sz="1200" b="1" dirty="0">
                <a:solidFill>
                  <a:srgbClr val="30574E"/>
                </a:solidFill>
              </a:rPr>
              <a:t>Glasgow (pop. ~632,000)</a:t>
            </a:r>
          </a:p>
          <a:p>
            <a:pPr algn="ctr">
              <a:lnSpc>
                <a:spcPct val="135000"/>
              </a:lnSpc>
            </a:pPr>
            <a:endParaRPr lang="en-US" sz="1200" b="1" dirty="0">
              <a:solidFill>
                <a:srgbClr val="30574E"/>
              </a:solidFill>
            </a:endParaRPr>
          </a:p>
          <a:p>
            <a:pPr algn="ctr">
              <a:lnSpc>
                <a:spcPct val="135000"/>
              </a:lnSpc>
            </a:pPr>
            <a:r>
              <a:rPr lang="en-US" sz="1200" b="1" dirty="0">
                <a:solidFill>
                  <a:srgbClr val="30574E"/>
                </a:solidFill>
              </a:rPr>
              <a:t>Edinburgh (pop. ~523,000)</a:t>
            </a:r>
          </a:p>
          <a:p>
            <a:pPr algn="ctr">
              <a:lnSpc>
                <a:spcPct val="135000"/>
              </a:lnSpc>
            </a:pPr>
            <a:endParaRPr lang="en-US" sz="1200" b="1" dirty="0">
              <a:solidFill>
                <a:srgbClr val="30574E"/>
              </a:solidFill>
            </a:endParaRPr>
          </a:p>
          <a:p>
            <a:pPr algn="ctr">
              <a:lnSpc>
                <a:spcPct val="135000"/>
              </a:lnSpc>
            </a:pPr>
            <a:r>
              <a:rPr lang="en-US" sz="1200" b="1" dirty="0">
                <a:solidFill>
                  <a:srgbClr val="30574E"/>
                </a:solidFill>
              </a:rPr>
              <a:t>Aberdeen (pop. ~228,000)</a:t>
            </a:r>
          </a:p>
          <a:p>
            <a:pPr algn="ctr">
              <a:lnSpc>
                <a:spcPct val="135000"/>
              </a:lnSpc>
            </a:pPr>
            <a:endParaRPr lang="en-US" sz="1200" b="1" dirty="0">
              <a:solidFill>
                <a:srgbClr val="30574E"/>
              </a:solidFill>
            </a:endParaRPr>
          </a:p>
          <a:p>
            <a:pPr algn="ctr">
              <a:lnSpc>
                <a:spcPct val="135000"/>
              </a:lnSpc>
            </a:pPr>
            <a:r>
              <a:rPr lang="en-US" sz="1200" b="1" dirty="0">
                <a:solidFill>
                  <a:srgbClr val="30574E"/>
                </a:solidFill>
              </a:rPr>
              <a:t>Dundee (pop. ~148,000)</a:t>
            </a:r>
          </a:p>
          <a:p>
            <a:pPr algn="ctr">
              <a:lnSpc>
                <a:spcPct val="135000"/>
              </a:lnSpc>
            </a:pPr>
            <a:endParaRPr lang="en-US" sz="1200" b="1" dirty="0">
              <a:solidFill>
                <a:srgbClr val="30574E"/>
              </a:solidFill>
            </a:endParaRPr>
          </a:p>
          <a:p>
            <a:pPr algn="ctr">
              <a:lnSpc>
                <a:spcPct val="135000"/>
              </a:lnSpc>
            </a:pPr>
            <a:r>
              <a:rPr lang="en-US" sz="1200" b="1" dirty="0">
                <a:solidFill>
                  <a:srgbClr val="30574E"/>
                </a:solidFill>
              </a:rPr>
              <a:t>Inverness (pop. ~47,000)</a:t>
            </a:r>
          </a:p>
          <a:p>
            <a:pPr algn="ctr">
              <a:lnSpc>
                <a:spcPct val="135000"/>
              </a:lnSpc>
            </a:pPr>
            <a:endParaRPr lang="en-US" sz="1200" b="1" dirty="0">
              <a:solidFill>
                <a:srgbClr val="30574E"/>
              </a:solidFill>
            </a:endParaRPr>
          </a:p>
          <a:p>
            <a:pPr algn="ctr">
              <a:lnSpc>
                <a:spcPct val="135000"/>
              </a:lnSpc>
            </a:pPr>
            <a:r>
              <a:rPr lang="en-US" sz="1200" b="1" dirty="0">
                <a:solidFill>
                  <a:srgbClr val="30574E"/>
                </a:solidFill>
              </a:rPr>
              <a:t>Perth (pop. ~47,000)</a:t>
            </a:r>
          </a:p>
          <a:p>
            <a:pPr algn="ctr">
              <a:lnSpc>
                <a:spcPct val="135000"/>
              </a:lnSpc>
            </a:pPr>
            <a:endParaRPr lang="en-US" sz="1200" b="1" dirty="0">
              <a:solidFill>
                <a:srgbClr val="30574E"/>
              </a:solidFill>
            </a:endParaRPr>
          </a:p>
          <a:p>
            <a:pPr algn="ctr">
              <a:lnSpc>
                <a:spcPct val="135000"/>
              </a:lnSpc>
            </a:pPr>
            <a:r>
              <a:rPr lang="en-US" sz="1200" b="1" dirty="0">
                <a:solidFill>
                  <a:srgbClr val="30574E"/>
                </a:solidFill>
              </a:rPr>
              <a:t>Orkney – Kirkwall (pop. ~22,000)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A0E5D52-DC49-4C0A-9053-6B707AAEFBEF}"/>
              </a:ext>
            </a:extLst>
          </p:cNvPr>
          <p:cNvGrpSpPr/>
          <p:nvPr/>
        </p:nvGrpSpPr>
        <p:grpSpPr>
          <a:xfrm>
            <a:off x="514829" y="3254041"/>
            <a:ext cx="2398643" cy="2467707"/>
            <a:chOff x="514829" y="3276343"/>
            <a:chExt cx="2398643" cy="246770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A5B29F7-1D7F-448B-9682-01EEF67FD40C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3276343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30574E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D235F88-1DD8-4C57-89EC-5922AB4112EF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3769884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30574E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0E3A9B5-A7FC-4FD2-9639-1C321BEEF396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4263425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30574E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247F11F-C0C9-4AA3-B469-CC02A65F22FC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4756966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30574E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DCD3132-05EE-4472-9989-718CCD9A7853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5250507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30574E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88085B-4F82-43E1-9990-E8370C0F514B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5744050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30574E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039F221-E95B-4854-A5D7-EA1AA9DEE2B8}"/>
              </a:ext>
            </a:extLst>
          </p:cNvPr>
          <p:cNvCxnSpPr>
            <a:cxnSpLocks/>
          </p:cNvCxnSpPr>
          <p:nvPr/>
        </p:nvCxnSpPr>
        <p:spPr>
          <a:xfrm>
            <a:off x="3436063" y="3254041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72C0E50-0F57-4ADE-B81F-1927AAE851FA}"/>
              </a:ext>
            </a:extLst>
          </p:cNvPr>
          <p:cNvCxnSpPr>
            <a:cxnSpLocks/>
          </p:cNvCxnSpPr>
          <p:nvPr/>
        </p:nvCxnSpPr>
        <p:spPr>
          <a:xfrm>
            <a:off x="3436063" y="3747582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E93D15-825A-43F3-9FEA-1975B0EFF81A}"/>
              </a:ext>
            </a:extLst>
          </p:cNvPr>
          <p:cNvCxnSpPr>
            <a:cxnSpLocks/>
          </p:cNvCxnSpPr>
          <p:nvPr/>
        </p:nvCxnSpPr>
        <p:spPr>
          <a:xfrm>
            <a:off x="3436063" y="4241123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200EED6-1605-4F21-AC16-E4973B984B14}"/>
              </a:ext>
            </a:extLst>
          </p:cNvPr>
          <p:cNvCxnSpPr>
            <a:cxnSpLocks/>
          </p:cNvCxnSpPr>
          <p:nvPr/>
        </p:nvCxnSpPr>
        <p:spPr>
          <a:xfrm>
            <a:off x="3436063" y="4734664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3DDEB17-2BA2-400F-9C77-3095B91CBFDE}"/>
              </a:ext>
            </a:extLst>
          </p:cNvPr>
          <p:cNvCxnSpPr>
            <a:cxnSpLocks/>
          </p:cNvCxnSpPr>
          <p:nvPr/>
        </p:nvCxnSpPr>
        <p:spPr>
          <a:xfrm>
            <a:off x="3436063" y="5228205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92E82B5-326F-4616-9261-8C8DF5826B9E}"/>
              </a:ext>
            </a:extLst>
          </p:cNvPr>
          <p:cNvCxnSpPr>
            <a:cxnSpLocks/>
          </p:cNvCxnSpPr>
          <p:nvPr/>
        </p:nvCxnSpPr>
        <p:spPr>
          <a:xfrm>
            <a:off x="3436063" y="5721748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2C1BFB2-9460-4076-AF1C-CBDFEFAD69F8}"/>
              </a:ext>
            </a:extLst>
          </p:cNvPr>
          <p:cNvGrpSpPr/>
          <p:nvPr/>
        </p:nvGrpSpPr>
        <p:grpSpPr>
          <a:xfrm>
            <a:off x="6357298" y="3254041"/>
            <a:ext cx="2398643" cy="2467707"/>
            <a:chOff x="514829" y="3276343"/>
            <a:chExt cx="2398643" cy="24677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0381BED-1901-40E6-B529-9D97738C5CD0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3276343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000000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0434F53-14C4-4502-AA1B-66FD6B90F864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3769884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000000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9A0D43D-1478-4A65-9254-48994F40ABBF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4263425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000000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6CE3133-0F2D-48AB-A217-AB5D8FE9E443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4756966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000000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E5C4EBF-B0F3-43E1-A4CF-4D8DDAA038B6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5250507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000000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00C6C6D-2AED-4A93-A999-2C6258A8D85A}"/>
                </a:ext>
              </a:extLst>
            </p:cNvPr>
            <p:cNvCxnSpPr>
              <a:cxnSpLocks/>
            </p:cNvCxnSpPr>
            <p:nvPr/>
          </p:nvCxnSpPr>
          <p:spPr>
            <a:xfrm>
              <a:off x="514829" y="5744050"/>
              <a:ext cx="2398643" cy="0"/>
            </a:xfrm>
            <a:prstGeom prst="line">
              <a:avLst/>
            </a:prstGeom>
            <a:ln w="12700">
              <a:gradFill flip="none" rotWithShape="1">
                <a:gsLst>
                  <a:gs pos="50000">
                    <a:srgbClr val="000000"/>
                  </a:gs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2B74491-40BD-4F7B-A0E3-CD41F64D0475}"/>
              </a:ext>
            </a:extLst>
          </p:cNvPr>
          <p:cNvCxnSpPr>
            <a:cxnSpLocks/>
          </p:cNvCxnSpPr>
          <p:nvPr/>
        </p:nvCxnSpPr>
        <p:spPr>
          <a:xfrm>
            <a:off x="9278532" y="3254041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3AA0DAC-349D-4D75-80EB-7A7B147846EA}"/>
              </a:ext>
            </a:extLst>
          </p:cNvPr>
          <p:cNvCxnSpPr>
            <a:cxnSpLocks/>
          </p:cNvCxnSpPr>
          <p:nvPr/>
        </p:nvCxnSpPr>
        <p:spPr>
          <a:xfrm>
            <a:off x="9278532" y="3747582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DCBA6DF-A95E-4247-8BD9-674B5C00C5EC}"/>
              </a:ext>
            </a:extLst>
          </p:cNvPr>
          <p:cNvCxnSpPr>
            <a:cxnSpLocks/>
          </p:cNvCxnSpPr>
          <p:nvPr/>
        </p:nvCxnSpPr>
        <p:spPr>
          <a:xfrm>
            <a:off x="9278532" y="4241123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CBA16C5-911B-499F-BF5E-007BEF747EB3}"/>
              </a:ext>
            </a:extLst>
          </p:cNvPr>
          <p:cNvCxnSpPr>
            <a:cxnSpLocks/>
          </p:cNvCxnSpPr>
          <p:nvPr/>
        </p:nvCxnSpPr>
        <p:spPr>
          <a:xfrm>
            <a:off x="9278532" y="4734664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6F4BFEE-464D-4773-BE62-02387DE73F2E}"/>
              </a:ext>
            </a:extLst>
          </p:cNvPr>
          <p:cNvCxnSpPr>
            <a:cxnSpLocks/>
          </p:cNvCxnSpPr>
          <p:nvPr/>
        </p:nvCxnSpPr>
        <p:spPr>
          <a:xfrm>
            <a:off x="9278532" y="5228205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5670B84-1035-4B70-9F07-B3AB708C9423}"/>
              </a:ext>
            </a:extLst>
          </p:cNvPr>
          <p:cNvCxnSpPr>
            <a:cxnSpLocks/>
          </p:cNvCxnSpPr>
          <p:nvPr/>
        </p:nvCxnSpPr>
        <p:spPr>
          <a:xfrm>
            <a:off x="9278532" y="5721748"/>
            <a:ext cx="2398643" cy="0"/>
          </a:xfrm>
          <a:prstGeom prst="line">
            <a:avLst/>
          </a:prstGeom>
          <a:ln w="12700">
            <a:gradFill flip="none" rotWithShape="1">
              <a:gsLst>
                <a:gs pos="50000">
                  <a:srgbClr val="000000"/>
                </a:gs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03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C861A-2A95-EF8E-C4D7-84C0A218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4858D-AAA5-EE1D-7929-3BA96C95E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Current Prevalence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67CDFA-91A8-CDAF-BBCC-1AE3A01EEACB}"/>
              </a:ext>
            </a:extLst>
          </p:cNvPr>
          <p:cNvSpPr/>
          <p:nvPr/>
        </p:nvSpPr>
        <p:spPr>
          <a:xfrm>
            <a:off x="809041" y="2201659"/>
            <a:ext cx="1810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City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D1A3F-C751-C147-85FB-8FB47C3B5B50}"/>
              </a:ext>
            </a:extLst>
          </p:cNvPr>
          <p:cNvSpPr/>
          <p:nvPr/>
        </p:nvSpPr>
        <p:spPr>
          <a:xfrm>
            <a:off x="9181710" y="2196622"/>
            <a:ext cx="25922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Fibromyalgia (≈5% of pop.)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C6406-6C0D-928D-95CA-CE03716E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31" y="1163782"/>
            <a:ext cx="3769851" cy="4728288"/>
          </a:xfrm>
          <a:prstGeom prst="rect">
            <a:avLst/>
          </a:prstGeom>
          <a:ln>
            <a:solidFill>
              <a:srgbClr val="C35408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E6D219-3F0C-2C71-73D6-C784FA48C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419" y="1517217"/>
            <a:ext cx="5244125" cy="3823565"/>
          </a:xfrm>
          <a:prstGeom prst="rect">
            <a:avLst/>
          </a:prstGeom>
          <a:noFill/>
          <a:ln>
            <a:solidFill>
              <a:srgbClr val="C3540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29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32377755-70A4-43FB-8DB3-683C10CBA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t="13371" b="52603"/>
          <a:stretch>
            <a:fillRect/>
          </a:stretch>
        </p:blipFill>
        <p:spPr>
          <a:xfrm>
            <a:off x="0" y="1"/>
            <a:ext cx="12191999" cy="2770112"/>
          </a:xfrm>
          <a:custGeom>
            <a:avLst/>
            <a:gdLst>
              <a:gd name="connsiteX0" fmla="*/ 0 w 12191999"/>
              <a:gd name="connsiteY0" fmla="*/ 0 h 2770112"/>
              <a:gd name="connsiteX1" fmla="*/ 12191999 w 12191999"/>
              <a:gd name="connsiteY1" fmla="*/ 0 h 2770112"/>
              <a:gd name="connsiteX2" fmla="*/ 12191999 w 12191999"/>
              <a:gd name="connsiteY2" fmla="*/ 2770112 h 2770112"/>
              <a:gd name="connsiteX3" fmla="*/ 0 w 12191999"/>
              <a:gd name="connsiteY3" fmla="*/ 2770112 h 277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770112">
                <a:moveTo>
                  <a:pt x="0" y="0"/>
                </a:moveTo>
                <a:lnTo>
                  <a:pt x="12191999" y="0"/>
                </a:lnTo>
                <a:lnTo>
                  <a:pt x="12191999" y="2770112"/>
                </a:lnTo>
                <a:lnTo>
                  <a:pt x="0" y="2770112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74B90A-A74F-4CD6-99F7-E6CBAB048ABE}"/>
              </a:ext>
            </a:extLst>
          </p:cNvPr>
          <p:cNvSpPr/>
          <p:nvPr/>
        </p:nvSpPr>
        <p:spPr>
          <a:xfrm>
            <a:off x="0" y="1"/>
            <a:ext cx="12192000" cy="277011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71">
            <a:extLst>
              <a:ext uri="{FF2B5EF4-FFF2-40B4-BE49-F238E27FC236}">
                <a16:creationId xmlns:a16="http://schemas.microsoft.com/office/drawing/2014/main" id="{1DD9C5D5-65FD-4944-90F3-763E643CF1CE}"/>
              </a:ext>
            </a:extLst>
          </p:cNvPr>
          <p:cNvCxnSpPr>
            <a:cxnSpLocks/>
            <a:stCxn id="44" idx="2"/>
            <a:endCxn id="9" idx="0"/>
          </p:cNvCxnSpPr>
          <p:nvPr/>
        </p:nvCxnSpPr>
        <p:spPr>
          <a:xfrm rot="10800000" flipV="1">
            <a:off x="1769835" y="3237044"/>
            <a:ext cx="3705971" cy="431405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72">
            <a:extLst>
              <a:ext uri="{FF2B5EF4-FFF2-40B4-BE49-F238E27FC236}">
                <a16:creationId xmlns:a16="http://schemas.microsoft.com/office/drawing/2014/main" id="{FD0B8D23-49E5-42EC-8C68-78126F5AA197}"/>
              </a:ext>
            </a:extLst>
          </p:cNvPr>
          <p:cNvCxnSpPr>
            <a:endCxn id="25" idx="0"/>
          </p:cNvCxnSpPr>
          <p:nvPr/>
        </p:nvCxnSpPr>
        <p:spPr>
          <a:xfrm rot="5400000">
            <a:off x="5018171" y="2779561"/>
            <a:ext cx="510070" cy="1267709"/>
          </a:xfrm>
          <a:prstGeom prst="bentConnector3">
            <a:avLst>
              <a:gd name="adj1" fmla="val 6307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73">
            <a:extLst>
              <a:ext uri="{FF2B5EF4-FFF2-40B4-BE49-F238E27FC236}">
                <a16:creationId xmlns:a16="http://schemas.microsoft.com/office/drawing/2014/main" id="{2B17E250-348A-4992-96F6-A2A00C74CF4C}"/>
              </a:ext>
            </a:extLst>
          </p:cNvPr>
          <p:cNvCxnSpPr>
            <a:endCxn id="33" idx="0"/>
          </p:cNvCxnSpPr>
          <p:nvPr/>
        </p:nvCxnSpPr>
        <p:spPr>
          <a:xfrm rot="16200000" flipH="1">
            <a:off x="6621545" y="2806569"/>
            <a:ext cx="535512" cy="1239133"/>
          </a:xfrm>
          <a:prstGeom prst="bentConnector3">
            <a:avLst>
              <a:gd name="adj1" fmla="val 6067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4">
            <a:extLst>
              <a:ext uri="{FF2B5EF4-FFF2-40B4-BE49-F238E27FC236}">
                <a16:creationId xmlns:a16="http://schemas.microsoft.com/office/drawing/2014/main" id="{0FEB7193-40F1-4ED5-A8C3-D214DB8D2529}"/>
              </a:ext>
            </a:extLst>
          </p:cNvPr>
          <p:cNvCxnSpPr>
            <a:cxnSpLocks/>
            <a:stCxn id="47" idx="6"/>
            <a:endCxn id="17" idx="0"/>
          </p:cNvCxnSpPr>
          <p:nvPr/>
        </p:nvCxnSpPr>
        <p:spPr>
          <a:xfrm>
            <a:off x="6700990" y="3237045"/>
            <a:ext cx="3677395" cy="431405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AC0589D-71A2-45A0-BC44-5D443C4C2F20}"/>
              </a:ext>
            </a:extLst>
          </p:cNvPr>
          <p:cNvSpPr/>
          <p:nvPr/>
        </p:nvSpPr>
        <p:spPr>
          <a:xfrm>
            <a:off x="1617434" y="3668450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07D6AC-8614-4124-960A-FCDE559964CC}"/>
              </a:ext>
            </a:extLst>
          </p:cNvPr>
          <p:cNvSpPr/>
          <p:nvPr/>
        </p:nvSpPr>
        <p:spPr>
          <a:xfrm>
            <a:off x="1312634" y="3780156"/>
            <a:ext cx="914400" cy="914399"/>
          </a:xfrm>
          <a:prstGeom prst="ellipse">
            <a:avLst/>
          </a:prstGeom>
          <a:solidFill>
            <a:schemeClr val="bg1"/>
          </a:solidFill>
          <a:ln w="28575">
            <a:solidFill>
              <a:srgbClr val="1F74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8B5FC9-E012-4FBE-9A89-3FCDE00E61B5}"/>
              </a:ext>
            </a:extLst>
          </p:cNvPr>
          <p:cNvSpPr/>
          <p:nvPr/>
        </p:nvSpPr>
        <p:spPr>
          <a:xfrm>
            <a:off x="1312634" y="3780156"/>
            <a:ext cx="914400" cy="914399"/>
          </a:xfrm>
          <a:prstGeom prst="ellipse">
            <a:avLst/>
          </a:prstGeom>
          <a:noFill/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18B332-C994-4D0A-AD56-4E3704DE392C}"/>
              </a:ext>
            </a:extLst>
          </p:cNvPr>
          <p:cNvSpPr/>
          <p:nvPr/>
        </p:nvSpPr>
        <p:spPr>
          <a:xfrm>
            <a:off x="1631901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DD7423-F99F-4493-BAEA-D77A4282ADCB}"/>
              </a:ext>
            </a:extLst>
          </p:cNvPr>
          <p:cNvSpPr/>
          <p:nvPr/>
        </p:nvSpPr>
        <p:spPr>
          <a:xfrm>
            <a:off x="1857556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F67464-D5D7-4CD5-AC8B-2A1891878164}"/>
              </a:ext>
            </a:extLst>
          </p:cNvPr>
          <p:cNvSpPr/>
          <p:nvPr/>
        </p:nvSpPr>
        <p:spPr>
          <a:xfrm>
            <a:off x="1659705" y="3749730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B6F21A-18B2-4395-8871-DC5D0C4862A4}"/>
              </a:ext>
            </a:extLst>
          </p:cNvPr>
          <p:cNvSpPr>
            <a:spLocks noChangeAspect="1"/>
          </p:cNvSpPr>
          <p:nvPr/>
        </p:nvSpPr>
        <p:spPr>
          <a:xfrm>
            <a:off x="1461327" y="3928850"/>
            <a:ext cx="617014" cy="617012"/>
          </a:xfrm>
          <a:prstGeom prst="ellipse">
            <a:avLst/>
          </a:prstGeom>
          <a:noFill/>
          <a:ln w="1047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1A3383-BDE9-49DF-8ABC-BE3C0E149E21}"/>
              </a:ext>
            </a:extLst>
          </p:cNvPr>
          <p:cNvSpPr/>
          <p:nvPr/>
        </p:nvSpPr>
        <p:spPr>
          <a:xfrm>
            <a:off x="1635350" y="3686370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0574E"/>
                </a:solidFill>
                <a:latin typeface="+mj-lt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B38461-9EFB-44F6-AD45-E23A6E0C3AD3}"/>
              </a:ext>
            </a:extLst>
          </p:cNvPr>
          <p:cNvSpPr/>
          <p:nvPr/>
        </p:nvSpPr>
        <p:spPr>
          <a:xfrm>
            <a:off x="10225985" y="3668450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A8C167-D9BF-4E66-80C1-D36D9EC61EC5}"/>
              </a:ext>
            </a:extLst>
          </p:cNvPr>
          <p:cNvSpPr/>
          <p:nvPr/>
        </p:nvSpPr>
        <p:spPr>
          <a:xfrm>
            <a:off x="9921185" y="3780156"/>
            <a:ext cx="914400" cy="914399"/>
          </a:xfrm>
          <a:prstGeom prst="ellipse">
            <a:avLst/>
          </a:prstGeom>
          <a:solidFill>
            <a:schemeClr val="bg1"/>
          </a:solidFill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5DFA56-9F63-47A8-BD65-7B56D13286B4}"/>
              </a:ext>
            </a:extLst>
          </p:cNvPr>
          <p:cNvSpPr/>
          <p:nvPr/>
        </p:nvSpPr>
        <p:spPr>
          <a:xfrm>
            <a:off x="9921185" y="3780156"/>
            <a:ext cx="914400" cy="914399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8A56BC-4639-4E31-9F15-301863CE2E3A}"/>
              </a:ext>
            </a:extLst>
          </p:cNvPr>
          <p:cNvSpPr/>
          <p:nvPr/>
        </p:nvSpPr>
        <p:spPr>
          <a:xfrm>
            <a:off x="10240452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AC5AA7-2C08-458A-BEFD-69DA05E8C533}"/>
              </a:ext>
            </a:extLst>
          </p:cNvPr>
          <p:cNvSpPr/>
          <p:nvPr/>
        </p:nvSpPr>
        <p:spPr>
          <a:xfrm>
            <a:off x="10466107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105B94-5CDB-44FD-9AB4-AF7BEBA2BDF0}"/>
              </a:ext>
            </a:extLst>
          </p:cNvPr>
          <p:cNvSpPr/>
          <p:nvPr/>
        </p:nvSpPr>
        <p:spPr>
          <a:xfrm>
            <a:off x="10268256" y="3749730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044530-E387-4D54-87BA-6C4FF397CBC1}"/>
              </a:ext>
            </a:extLst>
          </p:cNvPr>
          <p:cNvSpPr>
            <a:spLocks noChangeAspect="1"/>
          </p:cNvSpPr>
          <p:nvPr/>
        </p:nvSpPr>
        <p:spPr>
          <a:xfrm>
            <a:off x="10069878" y="3928850"/>
            <a:ext cx="617014" cy="617012"/>
          </a:xfrm>
          <a:prstGeom prst="ellipse">
            <a:avLst/>
          </a:prstGeom>
          <a:noFill/>
          <a:ln w="1047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Montserrat" panose="00000500000000000000" pitchFamily="50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270E49-3D0A-461C-936C-E14A5EE7A420}"/>
              </a:ext>
            </a:extLst>
          </p:cNvPr>
          <p:cNvSpPr/>
          <p:nvPr/>
        </p:nvSpPr>
        <p:spPr>
          <a:xfrm>
            <a:off x="10243901" y="3686370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+mj-lt"/>
              </a:rPr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A6605B-FC78-4292-8E45-C6B6FA4E7B8C}"/>
              </a:ext>
            </a:extLst>
          </p:cNvPr>
          <p:cNvSpPr/>
          <p:nvPr/>
        </p:nvSpPr>
        <p:spPr>
          <a:xfrm>
            <a:off x="4486951" y="3668450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C6E0C8-DFB0-47F8-9227-135EB2DAFEE9}"/>
              </a:ext>
            </a:extLst>
          </p:cNvPr>
          <p:cNvSpPr/>
          <p:nvPr/>
        </p:nvSpPr>
        <p:spPr>
          <a:xfrm>
            <a:off x="4182151" y="3780156"/>
            <a:ext cx="914400" cy="91439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EDDFBF-B281-47F5-ABE2-4B26157C254C}"/>
              </a:ext>
            </a:extLst>
          </p:cNvPr>
          <p:cNvSpPr/>
          <p:nvPr/>
        </p:nvSpPr>
        <p:spPr>
          <a:xfrm>
            <a:off x="4182151" y="3780156"/>
            <a:ext cx="914400" cy="914399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41E7D3-4CD9-4766-B2A7-1E571BB70F43}"/>
              </a:ext>
            </a:extLst>
          </p:cNvPr>
          <p:cNvSpPr/>
          <p:nvPr/>
        </p:nvSpPr>
        <p:spPr>
          <a:xfrm>
            <a:off x="4501418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DC355C-810A-4EE7-B726-D8C5CA87554E}"/>
              </a:ext>
            </a:extLst>
          </p:cNvPr>
          <p:cNvSpPr/>
          <p:nvPr/>
        </p:nvSpPr>
        <p:spPr>
          <a:xfrm>
            <a:off x="4727073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393861-1C6A-4DA1-BF91-BA6FE13AC233}"/>
              </a:ext>
            </a:extLst>
          </p:cNvPr>
          <p:cNvSpPr/>
          <p:nvPr/>
        </p:nvSpPr>
        <p:spPr>
          <a:xfrm>
            <a:off x="4529222" y="3749730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ABCE62-B255-428C-BDFB-1DDD82A45AA0}"/>
              </a:ext>
            </a:extLst>
          </p:cNvPr>
          <p:cNvSpPr>
            <a:spLocks noChangeAspect="1"/>
          </p:cNvSpPr>
          <p:nvPr/>
        </p:nvSpPr>
        <p:spPr>
          <a:xfrm>
            <a:off x="4330844" y="3928850"/>
            <a:ext cx="617014" cy="617012"/>
          </a:xfrm>
          <a:prstGeom prst="ellipse">
            <a:avLst/>
          </a:prstGeom>
          <a:noFill/>
          <a:ln w="1047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B40E5E9-2C10-4B34-9175-57AA6D19E04D}"/>
              </a:ext>
            </a:extLst>
          </p:cNvPr>
          <p:cNvSpPr/>
          <p:nvPr/>
        </p:nvSpPr>
        <p:spPr>
          <a:xfrm>
            <a:off x="4504867" y="3686370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+mj-lt"/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78291B-A61E-468A-A0D3-9A4809BD85C2}"/>
              </a:ext>
            </a:extLst>
          </p:cNvPr>
          <p:cNvSpPr/>
          <p:nvPr/>
        </p:nvSpPr>
        <p:spPr>
          <a:xfrm>
            <a:off x="7356468" y="3693892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DFE388-DCD5-49E6-8C83-6C4ACEB2194B}"/>
              </a:ext>
            </a:extLst>
          </p:cNvPr>
          <p:cNvSpPr/>
          <p:nvPr/>
        </p:nvSpPr>
        <p:spPr>
          <a:xfrm>
            <a:off x="7051668" y="3805598"/>
            <a:ext cx="914400" cy="91439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3E267B-843B-4326-A82A-89DB7B41DD64}"/>
              </a:ext>
            </a:extLst>
          </p:cNvPr>
          <p:cNvSpPr/>
          <p:nvPr/>
        </p:nvSpPr>
        <p:spPr>
          <a:xfrm>
            <a:off x="7051668" y="3805598"/>
            <a:ext cx="914400" cy="914399"/>
          </a:xfrm>
          <a:prstGeom prst="ellipse">
            <a:avLst/>
          </a:prstGeom>
          <a:noFill/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00DDF5-7861-4357-A0B1-68B3FDC1C90A}"/>
              </a:ext>
            </a:extLst>
          </p:cNvPr>
          <p:cNvSpPr/>
          <p:nvPr/>
        </p:nvSpPr>
        <p:spPr>
          <a:xfrm>
            <a:off x="7370935" y="3789064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377F71-AD41-4AC7-95E7-AFACCF59ABC3}"/>
              </a:ext>
            </a:extLst>
          </p:cNvPr>
          <p:cNvSpPr/>
          <p:nvPr/>
        </p:nvSpPr>
        <p:spPr>
          <a:xfrm>
            <a:off x="7596590" y="3789064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460C88-07CB-4D2C-8006-3292A97F4277}"/>
              </a:ext>
            </a:extLst>
          </p:cNvPr>
          <p:cNvSpPr/>
          <p:nvPr/>
        </p:nvSpPr>
        <p:spPr>
          <a:xfrm>
            <a:off x="7398739" y="3775172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C68DB2E-C0F7-482B-98CC-5CAA82DCCC1F}"/>
              </a:ext>
            </a:extLst>
          </p:cNvPr>
          <p:cNvSpPr>
            <a:spLocks noChangeAspect="1"/>
          </p:cNvSpPr>
          <p:nvPr/>
        </p:nvSpPr>
        <p:spPr>
          <a:xfrm>
            <a:off x="7200361" y="3954292"/>
            <a:ext cx="617014" cy="617012"/>
          </a:xfrm>
          <a:prstGeom prst="ellipse">
            <a:avLst/>
          </a:prstGeom>
          <a:noFill/>
          <a:ln w="1047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Montserrat" panose="00000500000000000000" pitchFamily="50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1D8FC4F-618C-4DA8-8E8C-15D6F5779782}"/>
              </a:ext>
            </a:extLst>
          </p:cNvPr>
          <p:cNvSpPr/>
          <p:nvPr/>
        </p:nvSpPr>
        <p:spPr>
          <a:xfrm>
            <a:off x="7374384" y="3711812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0574E"/>
                </a:solidFill>
                <a:latin typeface="+mj-lt"/>
              </a:rPr>
              <a:t>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A9C17F-7495-4CF0-BDF6-83B652D6DF46}"/>
              </a:ext>
            </a:extLst>
          </p:cNvPr>
          <p:cNvGrpSpPr/>
          <p:nvPr/>
        </p:nvGrpSpPr>
        <p:grpSpPr>
          <a:xfrm>
            <a:off x="5112516" y="2532330"/>
            <a:ext cx="1951763" cy="556145"/>
            <a:chOff x="4885765" y="1170297"/>
            <a:chExt cx="1951763" cy="624754"/>
          </a:xfrm>
        </p:grpSpPr>
        <p:sp>
          <p:nvSpPr>
            <p:cNvPr id="42" name="Rounded Rectangle 114">
              <a:extLst>
                <a:ext uri="{FF2B5EF4-FFF2-40B4-BE49-F238E27FC236}">
                  <a16:creationId xmlns:a16="http://schemas.microsoft.com/office/drawing/2014/main" id="{DAA2A6D7-5CC5-44FD-B142-0D9B9B158E70}"/>
                </a:ext>
              </a:extLst>
            </p:cNvPr>
            <p:cNvSpPr/>
            <p:nvPr/>
          </p:nvSpPr>
          <p:spPr>
            <a:xfrm>
              <a:off x="4885765" y="1170297"/>
              <a:ext cx="1951763" cy="624754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115">
              <a:extLst>
                <a:ext uri="{FF2B5EF4-FFF2-40B4-BE49-F238E27FC236}">
                  <a16:creationId xmlns:a16="http://schemas.microsoft.com/office/drawing/2014/main" id="{FBB5411A-316F-435E-A10B-FE73A6B5A2C4}"/>
                </a:ext>
              </a:extLst>
            </p:cNvPr>
            <p:cNvSpPr/>
            <p:nvPr/>
          </p:nvSpPr>
          <p:spPr>
            <a:xfrm>
              <a:off x="4939981" y="1230724"/>
              <a:ext cx="1843331" cy="503901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51BA1926-B0BF-4717-BE41-FE3A634B7AB5}"/>
              </a:ext>
            </a:extLst>
          </p:cNvPr>
          <p:cNvSpPr/>
          <p:nvPr/>
        </p:nvSpPr>
        <p:spPr>
          <a:xfrm>
            <a:off x="5475805" y="3168465"/>
            <a:ext cx="137160" cy="137160"/>
          </a:xfrm>
          <a:prstGeom prst="ellipse">
            <a:avLst/>
          </a:prstGeom>
          <a:solidFill>
            <a:srgbClr val="30574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9778B4-C3B6-4B0A-AA4C-F0D6DE08ECB6}"/>
              </a:ext>
            </a:extLst>
          </p:cNvPr>
          <p:cNvSpPr/>
          <p:nvPr/>
        </p:nvSpPr>
        <p:spPr>
          <a:xfrm>
            <a:off x="5838480" y="3168465"/>
            <a:ext cx="137160" cy="137160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AC3CDA-7EE8-4714-9554-3D279651B53C}"/>
              </a:ext>
            </a:extLst>
          </p:cNvPr>
          <p:cNvSpPr/>
          <p:nvPr/>
        </p:nvSpPr>
        <p:spPr>
          <a:xfrm>
            <a:off x="6201155" y="3168465"/>
            <a:ext cx="137160" cy="137160"/>
          </a:xfrm>
          <a:prstGeom prst="ellipse">
            <a:avLst/>
          </a:prstGeom>
          <a:solidFill>
            <a:srgbClr val="30574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DD524B3-3565-4860-8FDA-B260426C9F83}"/>
              </a:ext>
            </a:extLst>
          </p:cNvPr>
          <p:cNvSpPr/>
          <p:nvPr/>
        </p:nvSpPr>
        <p:spPr>
          <a:xfrm>
            <a:off x="6563830" y="3168465"/>
            <a:ext cx="137160" cy="137160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A459E4-695B-4E8F-B4EC-3FA40F61CDF2}"/>
              </a:ext>
            </a:extLst>
          </p:cNvPr>
          <p:cNvSpPr txBox="1"/>
          <p:nvPr/>
        </p:nvSpPr>
        <p:spPr>
          <a:xfrm>
            <a:off x="786688" y="4843249"/>
            <a:ext cx="1966292" cy="150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/>
              <a:t>Bespoke, non‑medical home‑support service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BF7325-9862-4050-833B-2402F0BD2534}"/>
              </a:ext>
            </a:extLst>
          </p:cNvPr>
          <p:cNvSpPr txBox="1"/>
          <p:nvPr/>
        </p:nvSpPr>
        <p:spPr>
          <a:xfrm>
            <a:off x="3321789" y="4843249"/>
            <a:ext cx="2635124" cy="150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 err="1"/>
              <a:t>Specialised</a:t>
            </a:r>
            <a:r>
              <a:rPr lang="en-US" dirty="0"/>
              <a:t> in M.E., Lupus, Fibromyalgia, PTSD &amp; related conditions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773123-C739-41CB-9673-F8D6CE08F113}"/>
              </a:ext>
            </a:extLst>
          </p:cNvPr>
          <p:cNvSpPr txBox="1"/>
          <p:nvPr/>
        </p:nvSpPr>
        <p:spPr>
          <a:xfrm>
            <a:off x="6191306" y="4843249"/>
            <a:ext cx="2635124" cy="1859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/>
              <a:t>Volunteer‑powered model reducing isolation &amp; building community. Expansion to Hiring.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75E949-8574-4408-A6AD-6FC40CB40E17}"/>
              </a:ext>
            </a:extLst>
          </p:cNvPr>
          <p:cNvSpPr txBox="1"/>
          <p:nvPr/>
        </p:nvSpPr>
        <p:spPr>
          <a:xfrm>
            <a:off x="9220700" y="4843249"/>
            <a:ext cx="2315370" cy="150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/>
              <a:t>Hybrid paid + free services under social‑enterprise mission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F3FB08-8588-4A70-9DD3-DB3504698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Visionary Solution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3CC7EEE-C202-4EB1-912B-D01EADC77871}"/>
              </a:ext>
            </a:extLst>
          </p:cNvPr>
          <p:cNvSpPr/>
          <p:nvPr/>
        </p:nvSpPr>
        <p:spPr>
          <a:xfrm>
            <a:off x="383379" y="0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39AA7E65-A913-4C01-8851-3DA7D0BF7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39" y="4119762"/>
            <a:ext cx="235190" cy="23518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DE4030E-2651-423A-A4AA-9C82EF5A8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90" y="4119762"/>
            <a:ext cx="235190" cy="23518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D9029520-1FC1-4DA5-96F8-88CD11F61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273" y="4145204"/>
            <a:ext cx="235190" cy="23518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2A440F8-9AFE-4090-A71F-E4DA07DA9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56" y="4119762"/>
            <a:ext cx="235190" cy="235188"/>
          </a:xfrm>
          <a:prstGeom prst="rect">
            <a:avLst/>
          </a:prstGeom>
        </p:spPr>
      </p:pic>
      <p:pic>
        <p:nvPicPr>
          <p:cNvPr id="58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6BBB5DA3-C659-400E-AF38-DADF8E9C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27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F6898E-61C9-4505-99D2-95C0F2BB6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9844F3-516E-4E2C-B498-233BF1A09BFC}"/>
              </a:ext>
            </a:extLst>
          </p:cNvPr>
          <p:cNvSpPr txBox="1"/>
          <p:nvPr/>
        </p:nvSpPr>
        <p:spPr>
          <a:xfrm>
            <a:off x="189571" y="2366771"/>
            <a:ext cx="2889547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r">
              <a:lnSpc>
                <a:spcPct val="135000"/>
              </a:lnSpc>
            </a:pPr>
            <a:r>
              <a:rPr lang="en-US" dirty="0"/>
              <a:t>Referral or self‑sign‑up via web/app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765E98-C951-4B9C-B4C6-6B4D31013451}"/>
              </a:ext>
            </a:extLst>
          </p:cNvPr>
          <p:cNvSpPr txBox="1"/>
          <p:nvPr/>
        </p:nvSpPr>
        <p:spPr>
          <a:xfrm>
            <a:off x="9114453" y="2353693"/>
            <a:ext cx="2740293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35000"/>
              </a:lnSpc>
            </a:pPr>
            <a:r>
              <a:rPr lang="en-US" dirty="0"/>
              <a:t>Continuous feedback loop to refine care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D188DC-EECC-4B50-965D-D8B2D0411B09}"/>
              </a:ext>
            </a:extLst>
          </p:cNvPr>
          <p:cNvSpPr txBox="1"/>
          <p:nvPr/>
        </p:nvSpPr>
        <p:spPr>
          <a:xfrm>
            <a:off x="1074234" y="4624103"/>
            <a:ext cx="3135642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r">
              <a:lnSpc>
                <a:spcPct val="135000"/>
              </a:lnSpc>
            </a:pPr>
            <a:r>
              <a:rPr lang="en-US" dirty="0"/>
              <a:t>Free needs assessment &amp; tailored support 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A13614-4165-49EF-B245-A7EECCC10D47}"/>
              </a:ext>
            </a:extLst>
          </p:cNvPr>
          <p:cNvSpPr txBox="1"/>
          <p:nvPr/>
        </p:nvSpPr>
        <p:spPr>
          <a:xfrm>
            <a:off x="5204927" y="5137202"/>
            <a:ext cx="3701354" cy="117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dirty="0"/>
              <a:t>In‑home or virtual assistance (meal prep, housekeeping, IT help, companionship)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46039-F063-4A05-AC66-04980361E0AA}"/>
              </a:ext>
            </a:extLst>
          </p:cNvPr>
          <p:cNvSpPr txBox="1"/>
          <p:nvPr/>
        </p:nvSpPr>
        <p:spPr>
          <a:xfrm>
            <a:off x="6636931" y="868808"/>
            <a:ext cx="3534510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35000"/>
              </a:lnSpc>
            </a:pPr>
            <a:r>
              <a:rPr lang="en-US" dirty="0"/>
              <a:t>AI‑assisted matching with trained volunteers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B2696717-50EC-4223-9174-0B5558CFC44A}"/>
              </a:ext>
            </a:extLst>
          </p:cNvPr>
          <p:cNvSpPr/>
          <p:nvPr/>
        </p:nvSpPr>
        <p:spPr>
          <a:xfrm>
            <a:off x="5418786" y="2109876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3057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04A91D4-BF43-4EA4-AD46-7DE17248C392}"/>
              </a:ext>
            </a:extLst>
          </p:cNvPr>
          <p:cNvSpPr/>
          <p:nvPr/>
        </p:nvSpPr>
        <p:spPr>
          <a:xfrm rot="10800000">
            <a:off x="6361122" y="3133519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63DFA23-E77C-4F84-9D6C-A1D9FEFD62E9}"/>
              </a:ext>
            </a:extLst>
          </p:cNvPr>
          <p:cNvSpPr/>
          <p:nvPr/>
        </p:nvSpPr>
        <p:spPr>
          <a:xfrm rot="10800000">
            <a:off x="4479716" y="3133519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80B2905-1835-4D14-B2F6-5D30753279F2}"/>
              </a:ext>
            </a:extLst>
          </p:cNvPr>
          <p:cNvSpPr/>
          <p:nvPr/>
        </p:nvSpPr>
        <p:spPr>
          <a:xfrm>
            <a:off x="3538589" y="2109876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3057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160890F9-3827-47C5-98EC-C9B0667EB442}"/>
              </a:ext>
            </a:extLst>
          </p:cNvPr>
          <p:cNvSpPr/>
          <p:nvPr/>
        </p:nvSpPr>
        <p:spPr>
          <a:xfrm>
            <a:off x="7298982" y="2109876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3057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A5ECEBB1-1795-4755-96B7-7DA472F0D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213" y="4188993"/>
            <a:ext cx="535967" cy="535967"/>
          </a:xfrm>
          <a:prstGeom prst="ellipse">
            <a:avLst/>
          </a:prstGeom>
          <a:solidFill>
            <a:srgbClr val="000000"/>
          </a:solidFill>
          <a:ln w="19050" cap="rnd" cmpd="sng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2" name="Oval 6">
            <a:extLst>
              <a:ext uri="{FF2B5EF4-FFF2-40B4-BE49-F238E27FC236}">
                <a16:creationId xmlns:a16="http://schemas.microsoft.com/office/drawing/2014/main" id="{DB3F3A00-C095-47A2-862A-4138A86E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089" y="1856311"/>
            <a:ext cx="535967" cy="535967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A23388-31E4-4777-8B85-3B64142FE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286" y="1856311"/>
            <a:ext cx="535967" cy="535967"/>
          </a:xfrm>
          <a:prstGeom prst="ellipse">
            <a:avLst/>
          </a:prstGeom>
          <a:solidFill>
            <a:srgbClr val="30574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4" name="Oval 6">
            <a:extLst>
              <a:ext uri="{FF2B5EF4-FFF2-40B4-BE49-F238E27FC236}">
                <a16:creationId xmlns:a16="http://schemas.microsoft.com/office/drawing/2014/main" id="{9BA91C73-3E39-4DEF-B7D4-1A5D4D5E9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483" y="1856311"/>
            <a:ext cx="535967" cy="535967"/>
          </a:xfrm>
          <a:prstGeom prst="ellipse">
            <a:avLst/>
          </a:prstGeom>
          <a:solidFill>
            <a:srgbClr val="30574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DB4AAF9-35F4-46E0-BD76-13AA03CFD992}"/>
              </a:ext>
            </a:extLst>
          </p:cNvPr>
          <p:cNvSpPr/>
          <p:nvPr/>
        </p:nvSpPr>
        <p:spPr>
          <a:xfrm>
            <a:off x="3879584" y="2593856"/>
            <a:ext cx="706980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30574E"/>
                </a:solidFill>
                <a:latin typeface="+mj-lt"/>
              </a:rPr>
              <a:t>01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6E76D1-9BE7-4A44-97C6-061D324ECCE8}"/>
              </a:ext>
            </a:extLst>
          </p:cNvPr>
          <p:cNvSpPr/>
          <p:nvPr/>
        </p:nvSpPr>
        <p:spPr>
          <a:xfrm>
            <a:off x="4723724" y="3617499"/>
            <a:ext cx="900952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02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C38F8E-3AE5-4F01-9C59-5DB6D3FE5FD0}"/>
              </a:ext>
            </a:extLst>
          </p:cNvPr>
          <p:cNvSpPr/>
          <p:nvPr/>
        </p:nvSpPr>
        <p:spPr>
          <a:xfrm>
            <a:off x="6605128" y="3617499"/>
            <a:ext cx="900952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04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9898A4-63C8-4D64-9728-D6EFB5C499BA}"/>
              </a:ext>
            </a:extLst>
          </p:cNvPr>
          <p:cNvSpPr/>
          <p:nvPr/>
        </p:nvSpPr>
        <p:spPr>
          <a:xfrm>
            <a:off x="5759782" y="2593856"/>
            <a:ext cx="706980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30574E"/>
                </a:solidFill>
                <a:latin typeface="+mj-lt"/>
              </a:rPr>
              <a:t>03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1DA6C2-8ACD-4733-9795-826B88464EC2}"/>
              </a:ext>
            </a:extLst>
          </p:cNvPr>
          <p:cNvSpPr/>
          <p:nvPr/>
        </p:nvSpPr>
        <p:spPr>
          <a:xfrm>
            <a:off x="7639977" y="2593856"/>
            <a:ext cx="706980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30574E"/>
                </a:solidFill>
                <a:latin typeface="+mj-lt"/>
              </a:rPr>
              <a:t>05</a:t>
            </a:r>
          </a:p>
        </p:txBody>
      </p:sp>
      <p:sp>
        <p:nvSpPr>
          <p:cNvPr id="50" name="Oval 6">
            <a:extLst>
              <a:ext uri="{FF2B5EF4-FFF2-40B4-BE49-F238E27FC236}">
                <a16:creationId xmlns:a16="http://schemas.microsoft.com/office/drawing/2014/main" id="{D3E5C8FB-8A7C-48F4-9718-481121D3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621" y="4188993"/>
            <a:ext cx="535967" cy="535967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31203D-76C1-4968-B41C-311411D5D590}"/>
              </a:ext>
            </a:extLst>
          </p:cNvPr>
          <p:cNvCxnSpPr/>
          <p:nvPr/>
        </p:nvCxnSpPr>
        <p:spPr>
          <a:xfrm flipH="1">
            <a:off x="3227978" y="2753729"/>
            <a:ext cx="267984" cy="1"/>
          </a:xfrm>
          <a:prstGeom prst="line">
            <a:avLst/>
          </a:prstGeom>
          <a:ln w="12700" cmpd="sng">
            <a:solidFill>
              <a:srgbClr val="30574E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457B81-C861-48A5-AD3F-1FB815A4E1BD}"/>
              </a:ext>
            </a:extLst>
          </p:cNvPr>
          <p:cNvCxnSpPr/>
          <p:nvPr/>
        </p:nvCxnSpPr>
        <p:spPr>
          <a:xfrm>
            <a:off x="8719295" y="2753729"/>
            <a:ext cx="267984" cy="1"/>
          </a:xfrm>
          <a:prstGeom prst="line">
            <a:avLst/>
          </a:prstGeom>
          <a:ln w="12700" cmpd="sng">
            <a:solidFill>
              <a:srgbClr val="30574E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Freeform 18">
            <a:extLst>
              <a:ext uri="{FF2B5EF4-FFF2-40B4-BE49-F238E27FC236}">
                <a16:creationId xmlns:a16="http://schemas.microsoft.com/office/drawing/2014/main" id="{D4516530-07C1-43F2-A8D9-2A3CB4A83F38}"/>
              </a:ext>
            </a:extLst>
          </p:cNvPr>
          <p:cNvSpPr/>
          <p:nvPr/>
        </p:nvSpPr>
        <p:spPr>
          <a:xfrm flipH="1">
            <a:off x="7062266" y="4718944"/>
            <a:ext cx="0" cy="300778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54" name="Freeform 19">
            <a:extLst>
              <a:ext uri="{FF2B5EF4-FFF2-40B4-BE49-F238E27FC236}">
                <a16:creationId xmlns:a16="http://schemas.microsoft.com/office/drawing/2014/main" id="{90531A70-0AD9-4B01-9E05-66D93B830016}"/>
              </a:ext>
            </a:extLst>
          </p:cNvPr>
          <p:cNvSpPr/>
          <p:nvPr/>
        </p:nvSpPr>
        <p:spPr>
          <a:xfrm flipH="1">
            <a:off x="4393137" y="4718944"/>
            <a:ext cx="783834" cy="300778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55" name="Freeform 20">
            <a:extLst>
              <a:ext uri="{FF2B5EF4-FFF2-40B4-BE49-F238E27FC236}">
                <a16:creationId xmlns:a16="http://schemas.microsoft.com/office/drawing/2014/main" id="{07E3A608-4B3B-40F6-B5C9-197C85D007FB}"/>
              </a:ext>
            </a:extLst>
          </p:cNvPr>
          <p:cNvSpPr/>
          <p:nvPr/>
        </p:nvSpPr>
        <p:spPr>
          <a:xfrm flipV="1">
            <a:off x="6108232" y="1268685"/>
            <a:ext cx="370787" cy="60669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rgbClr val="30574E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3A6468C-311D-488C-84FB-CEF0FBEFA36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18" y="1991240"/>
            <a:ext cx="266108" cy="26610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F350B58-A5A0-4182-9AD5-8BF36D4A871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42" y="4323922"/>
            <a:ext cx="266108" cy="26610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4B715D5-5305-4C5A-8BFC-4C919F1BF51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15" y="1991240"/>
            <a:ext cx="266108" cy="26610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05733F0-7240-4537-813A-0185095BBCF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12" y="1991240"/>
            <a:ext cx="266108" cy="26610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588F1E3-74BE-4B98-8752-1BDDE0B9C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550" y="4323922"/>
            <a:ext cx="266108" cy="2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45EA21-272E-4E24-842D-4F8A62F06678}"/>
              </a:ext>
            </a:extLst>
          </p:cNvPr>
          <p:cNvCxnSpPr>
            <a:cxnSpLocks/>
            <a:stCxn id="8" idx="2"/>
            <a:endCxn id="24" idx="6"/>
          </p:cNvCxnSpPr>
          <p:nvPr/>
        </p:nvCxnSpPr>
        <p:spPr>
          <a:xfrm>
            <a:off x="717404" y="1220233"/>
            <a:ext cx="0" cy="478184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07774A-F70A-49E2-8B85-5214B0E5A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Technology &amp; Partnerships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D3567-D090-4808-93F1-DA01DE9E8CC8}"/>
              </a:ext>
            </a:extLst>
          </p:cNvPr>
          <p:cNvSpPr/>
          <p:nvPr/>
        </p:nvSpPr>
        <p:spPr>
          <a:xfrm>
            <a:off x="1299773" y="1012657"/>
            <a:ext cx="5598872" cy="5118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Collaboration with University of Aberdeen computer‑science department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Matching platform &amp; mobile app launching August 2025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Data‑driven volunteer‑client matching and scheduling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Online shop for branded merchandise &amp; nutrition products built by MSc students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FA8C19-1516-474E-9F37-5B15F035C5B9}"/>
              </a:ext>
            </a:extLst>
          </p:cNvPr>
          <p:cNvSpPr/>
          <p:nvPr/>
        </p:nvSpPr>
        <p:spPr>
          <a:xfrm flipH="1">
            <a:off x="10153650" y="0"/>
            <a:ext cx="2038350" cy="6858000"/>
          </a:xfrm>
          <a:custGeom>
            <a:avLst/>
            <a:gdLst>
              <a:gd name="connsiteX0" fmla="*/ 0 w 2038350"/>
              <a:gd name="connsiteY0" fmla="*/ 5876925 h 6858000"/>
              <a:gd name="connsiteX1" fmla="*/ 2038350 w 2038350"/>
              <a:gd name="connsiteY1" fmla="*/ 5876925 h 6858000"/>
              <a:gd name="connsiteX2" fmla="*/ 2038350 w 2038350"/>
              <a:gd name="connsiteY2" fmla="*/ 6858000 h 6858000"/>
              <a:gd name="connsiteX3" fmla="*/ 0 w 2038350"/>
              <a:gd name="connsiteY3" fmla="*/ 6858000 h 6858000"/>
              <a:gd name="connsiteX4" fmla="*/ 0 w 2038350"/>
              <a:gd name="connsiteY4" fmla="*/ 0 h 6858000"/>
              <a:gd name="connsiteX5" fmla="*/ 2038350 w 2038350"/>
              <a:gd name="connsiteY5" fmla="*/ 0 h 6858000"/>
              <a:gd name="connsiteX6" fmla="*/ 2038350 w 2038350"/>
              <a:gd name="connsiteY6" fmla="*/ 981075 h 6858000"/>
              <a:gd name="connsiteX7" fmla="*/ 0 w 2038350"/>
              <a:gd name="connsiteY7" fmla="*/ 98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8350" h="6858000">
                <a:moveTo>
                  <a:pt x="0" y="5876925"/>
                </a:moveTo>
                <a:lnTo>
                  <a:pt x="2038350" y="5876925"/>
                </a:lnTo>
                <a:lnTo>
                  <a:pt x="203835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038350" y="0"/>
                </a:lnTo>
                <a:lnTo>
                  <a:pt x="2038350" y="981075"/>
                </a:lnTo>
                <a:lnTo>
                  <a:pt x="0" y="981075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8F6055-33E0-49D0-A9FB-9B3D8FA55A6B}"/>
              </a:ext>
            </a:extLst>
          </p:cNvPr>
          <p:cNvGrpSpPr/>
          <p:nvPr/>
        </p:nvGrpSpPr>
        <p:grpSpPr>
          <a:xfrm>
            <a:off x="358796" y="1191156"/>
            <a:ext cx="717216" cy="717226"/>
            <a:chOff x="2374619" y="414436"/>
            <a:chExt cx="1095108" cy="109512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11075A-9F2E-4FEE-A9F4-2A61F46B353F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nut 49">
              <a:extLst>
                <a:ext uri="{FF2B5EF4-FFF2-40B4-BE49-F238E27FC236}">
                  <a16:creationId xmlns:a16="http://schemas.microsoft.com/office/drawing/2014/main" id="{3433248B-B220-4A57-95C2-D3AC7267C322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FC0FFC25-49C7-4B57-99BF-CBFBA8906681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43EC4B-9CAF-4D1F-AF5E-3F639AA9F048}"/>
              </a:ext>
            </a:extLst>
          </p:cNvPr>
          <p:cNvGrpSpPr/>
          <p:nvPr/>
        </p:nvGrpSpPr>
        <p:grpSpPr>
          <a:xfrm>
            <a:off x="358796" y="2555662"/>
            <a:ext cx="717216" cy="717226"/>
            <a:chOff x="2374619" y="414436"/>
            <a:chExt cx="1095108" cy="10951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332D9F-84EC-4D7A-8913-40F63BE068AB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nut 49">
              <a:extLst>
                <a:ext uri="{FF2B5EF4-FFF2-40B4-BE49-F238E27FC236}">
                  <a16:creationId xmlns:a16="http://schemas.microsoft.com/office/drawing/2014/main" id="{8A742862-040D-4EB4-BB78-A049C507178E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0605C1E2-F6E5-40A0-94D0-2524536C6DD3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F07801-2277-407D-A513-83CC25233709}"/>
              </a:ext>
            </a:extLst>
          </p:cNvPr>
          <p:cNvGrpSpPr/>
          <p:nvPr/>
        </p:nvGrpSpPr>
        <p:grpSpPr>
          <a:xfrm>
            <a:off x="358796" y="3923823"/>
            <a:ext cx="717216" cy="717226"/>
            <a:chOff x="2374619" y="414436"/>
            <a:chExt cx="1095108" cy="109512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757D3C3-E873-4E68-BF61-39AA70596997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onut 49">
              <a:extLst>
                <a:ext uri="{FF2B5EF4-FFF2-40B4-BE49-F238E27FC236}">
                  <a16:creationId xmlns:a16="http://schemas.microsoft.com/office/drawing/2014/main" id="{5122989A-DF36-4BFA-BD23-68D4C663B248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9A92D0CF-32EC-4AA2-A76F-D2A8260157D8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6E6524-16D9-4B31-8CCD-925F1D5BAF1D}"/>
              </a:ext>
            </a:extLst>
          </p:cNvPr>
          <p:cNvGrpSpPr/>
          <p:nvPr/>
        </p:nvGrpSpPr>
        <p:grpSpPr>
          <a:xfrm>
            <a:off x="358796" y="5313926"/>
            <a:ext cx="717216" cy="717226"/>
            <a:chOff x="2374619" y="414436"/>
            <a:chExt cx="1095108" cy="109512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1780DF-0395-440B-A98D-10D83A7E6941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nut 49">
              <a:extLst>
                <a:ext uri="{FF2B5EF4-FFF2-40B4-BE49-F238E27FC236}">
                  <a16:creationId xmlns:a16="http://schemas.microsoft.com/office/drawing/2014/main" id="{FADF16F8-8B8E-4F96-A06A-FFFC25C483DF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40AB5265-57A2-48ED-B47C-1BADE159544E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F7C79605-DEDA-4F40-BF9A-AF73A015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1448611"/>
            <a:ext cx="202317" cy="2023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7D480D8-8A54-4F05-A649-3117A3D03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2813117"/>
            <a:ext cx="202317" cy="2023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154822-141E-4436-8F0F-2F713345F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4181278"/>
            <a:ext cx="202317" cy="2023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6A1A711-0F69-41D8-A0D3-A1BF427B2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5571381"/>
            <a:ext cx="202317" cy="2023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A73CE3B-51E9-4D42-BB36-088998A42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6" t="1104" r="32488" b="1519"/>
          <a:stretch>
            <a:fillRect/>
          </a:stretch>
        </p:blipFill>
        <p:spPr>
          <a:xfrm>
            <a:off x="8084634" y="704460"/>
            <a:ext cx="4107366" cy="5449080"/>
          </a:xfrm>
          <a:custGeom>
            <a:avLst/>
            <a:gdLst>
              <a:gd name="connsiteX0" fmla="*/ 0 w 4107366"/>
              <a:gd name="connsiteY0" fmla="*/ 0 h 5449080"/>
              <a:gd name="connsiteX1" fmla="*/ 4107366 w 4107366"/>
              <a:gd name="connsiteY1" fmla="*/ 0 h 5449080"/>
              <a:gd name="connsiteX2" fmla="*/ 4107366 w 4107366"/>
              <a:gd name="connsiteY2" fmla="*/ 5449080 h 5449080"/>
              <a:gd name="connsiteX3" fmla="*/ 0 w 4107366"/>
              <a:gd name="connsiteY3" fmla="*/ 5449080 h 544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07366" h="5449080">
                <a:moveTo>
                  <a:pt x="0" y="0"/>
                </a:moveTo>
                <a:lnTo>
                  <a:pt x="4107366" y="0"/>
                </a:lnTo>
                <a:lnTo>
                  <a:pt x="4107366" y="5449080"/>
                </a:lnTo>
                <a:lnTo>
                  <a:pt x="0" y="5449080"/>
                </a:ln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CDE854-5EDF-4DE7-9DEE-593174CC5E97}"/>
              </a:ext>
            </a:extLst>
          </p:cNvPr>
          <p:cNvSpPr/>
          <p:nvPr/>
        </p:nvSpPr>
        <p:spPr>
          <a:xfrm flipH="1">
            <a:off x="8084634" y="704460"/>
            <a:ext cx="4107366" cy="544908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CA34770-FB05-40D8-9869-3D7B44BBDA56}"/>
              </a:ext>
            </a:extLst>
          </p:cNvPr>
          <p:cNvGrpSpPr/>
          <p:nvPr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F8600F-063D-4821-B5D3-6A9135496D43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A11AC96-E503-4BAE-A459-5559B9A77B38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2C678D8-CB3B-4189-98AE-3F0519B4B760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Google Shape;24;p54">
                <a:extLst>
                  <a:ext uri="{FF2B5EF4-FFF2-40B4-BE49-F238E27FC236}">
                    <a16:creationId xmlns:a16="http://schemas.microsoft.com/office/drawing/2014/main" id="{987D2221-9CBF-4DCB-A067-F8B857D53034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2733C51C-7051-471A-B133-1CEEB83DD2F3}"/>
              </a:ext>
            </a:extLst>
          </p:cNvPr>
          <p:cNvSpPr txBox="1">
            <a:spLocks/>
          </p:cNvSpPr>
          <p:nvPr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52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F708FA59-5212-4FD1-A9FB-C71AFD5A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37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39D0823-D6C5-4ED3-A24A-DA111B567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1" r="13399" b="234"/>
          <a:stretch>
            <a:fillRect/>
          </a:stretch>
        </p:blipFill>
        <p:spPr>
          <a:xfrm>
            <a:off x="0" y="1"/>
            <a:ext cx="6005794" cy="6841925"/>
          </a:xfrm>
          <a:custGeom>
            <a:avLst/>
            <a:gdLst>
              <a:gd name="connsiteX0" fmla="*/ 2231425 w 6005794"/>
              <a:gd name="connsiteY0" fmla="*/ 6634731 h 6841925"/>
              <a:gd name="connsiteX1" fmla="*/ 2236845 w 6005794"/>
              <a:gd name="connsiteY1" fmla="*/ 6635896 h 6841925"/>
              <a:gd name="connsiteX2" fmla="*/ 2242940 w 6005794"/>
              <a:gd name="connsiteY2" fmla="*/ 6637060 h 6841925"/>
              <a:gd name="connsiteX3" fmla="*/ 2249036 w 6005794"/>
              <a:gd name="connsiteY3" fmla="*/ 6639390 h 6841925"/>
              <a:gd name="connsiteX4" fmla="*/ 2256148 w 6005794"/>
              <a:gd name="connsiteY4" fmla="*/ 6642107 h 6841925"/>
              <a:gd name="connsiteX5" fmla="*/ 2249036 w 6005794"/>
              <a:gd name="connsiteY5" fmla="*/ 6645212 h 6841925"/>
              <a:gd name="connsiteX6" fmla="*/ 2242940 w 6005794"/>
              <a:gd name="connsiteY6" fmla="*/ 6647929 h 6841925"/>
              <a:gd name="connsiteX7" fmla="*/ 2236845 w 6005794"/>
              <a:gd name="connsiteY7" fmla="*/ 6649482 h 6841925"/>
              <a:gd name="connsiteX8" fmla="*/ 2231425 w 6005794"/>
              <a:gd name="connsiteY8" fmla="*/ 6649869 h 6841925"/>
              <a:gd name="connsiteX9" fmla="*/ 2226346 w 6005794"/>
              <a:gd name="connsiteY9" fmla="*/ 6649482 h 6841925"/>
              <a:gd name="connsiteX10" fmla="*/ 2221266 w 6005794"/>
              <a:gd name="connsiteY10" fmla="*/ 6648317 h 6841925"/>
              <a:gd name="connsiteX11" fmla="*/ 2216187 w 6005794"/>
              <a:gd name="connsiteY11" fmla="*/ 6645600 h 6841925"/>
              <a:gd name="connsiteX12" fmla="*/ 2211445 w 6005794"/>
              <a:gd name="connsiteY12" fmla="*/ 6642494 h 6841925"/>
              <a:gd name="connsiteX13" fmla="*/ 2216187 w 6005794"/>
              <a:gd name="connsiteY13" fmla="*/ 6639001 h 6841925"/>
              <a:gd name="connsiteX14" fmla="*/ 2221266 w 6005794"/>
              <a:gd name="connsiteY14" fmla="*/ 6637060 h 6841925"/>
              <a:gd name="connsiteX15" fmla="*/ 2226346 w 6005794"/>
              <a:gd name="connsiteY15" fmla="*/ 6635508 h 6841925"/>
              <a:gd name="connsiteX16" fmla="*/ 4242517 w 6005794"/>
              <a:gd name="connsiteY16" fmla="*/ 5854343 h 6841925"/>
              <a:gd name="connsiteX17" fmla="*/ 4244219 w 6005794"/>
              <a:gd name="connsiteY17" fmla="*/ 5854343 h 6841925"/>
              <a:gd name="connsiteX18" fmla="*/ 4248304 w 6005794"/>
              <a:gd name="connsiteY18" fmla="*/ 5854343 h 6841925"/>
              <a:gd name="connsiteX19" fmla="*/ 4252389 w 6005794"/>
              <a:gd name="connsiteY19" fmla="*/ 5854760 h 6841925"/>
              <a:gd name="connsiteX20" fmla="*/ 4256473 w 6005794"/>
              <a:gd name="connsiteY20" fmla="*/ 5857257 h 6841925"/>
              <a:gd name="connsiteX21" fmla="*/ 4260559 w 6005794"/>
              <a:gd name="connsiteY21" fmla="*/ 5859338 h 6841925"/>
              <a:gd name="connsiteX22" fmla="*/ 4268047 w 6005794"/>
              <a:gd name="connsiteY22" fmla="*/ 5865164 h 6841925"/>
              <a:gd name="connsiteX23" fmla="*/ 4276217 w 6005794"/>
              <a:gd name="connsiteY23" fmla="*/ 5871405 h 6841925"/>
              <a:gd name="connsiteX24" fmla="*/ 4280301 w 6005794"/>
              <a:gd name="connsiteY24" fmla="*/ 5873486 h 6841925"/>
              <a:gd name="connsiteX25" fmla="*/ 4284046 w 6005794"/>
              <a:gd name="connsiteY25" fmla="*/ 5875150 h 6841925"/>
              <a:gd name="connsiteX26" fmla="*/ 4283025 w 6005794"/>
              <a:gd name="connsiteY26" fmla="*/ 5894709 h 6841925"/>
              <a:gd name="connsiteX27" fmla="*/ 4217668 w 6005794"/>
              <a:gd name="connsiteY27" fmla="*/ 5888051 h 6841925"/>
              <a:gd name="connsiteX28" fmla="*/ 4222434 w 6005794"/>
              <a:gd name="connsiteY28" fmla="*/ 5877647 h 6841925"/>
              <a:gd name="connsiteX29" fmla="*/ 4226860 w 6005794"/>
              <a:gd name="connsiteY29" fmla="*/ 5869324 h 6841925"/>
              <a:gd name="connsiteX30" fmla="*/ 4231624 w 6005794"/>
              <a:gd name="connsiteY30" fmla="*/ 5862666 h 6841925"/>
              <a:gd name="connsiteX31" fmla="*/ 4235708 w 6005794"/>
              <a:gd name="connsiteY31" fmla="*/ 5858088 h 6841925"/>
              <a:gd name="connsiteX32" fmla="*/ 4237752 w 6005794"/>
              <a:gd name="connsiteY32" fmla="*/ 5856424 h 6841925"/>
              <a:gd name="connsiteX33" fmla="*/ 4240134 w 6005794"/>
              <a:gd name="connsiteY33" fmla="*/ 5855592 h 6841925"/>
              <a:gd name="connsiteX34" fmla="*/ 5388987 w 6005794"/>
              <a:gd name="connsiteY34" fmla="*/ 1486525 h 6841925"/>
              <a:gd name="connsiteX35" fmla="*/ 5396519 w 6005794"/>
              <a:gd name="connsiteY35" fmla="*/ 1486525 h 6841925"/>
              <a:gd name="connsiteX36" fmla="*/ 5404051 w 6005794"/>
              <a:gd name="connsiteY36" fmla="*/ 1487321 h 6841925"/>
              <a:gd name="connsiteX37" fmla="*/ 5412269 w 6005794"/>
              <a:gd name="connsiteY37" fmla="*/ 1489712 h 6841925"/>
              <a:gd name="connsiteX38" fmla="*/ 5420828 w 6005794"/>
              <a:gd name="connsiteY38" fmla="*/ 1493297 h 6841925"/>
              <a:gd name="connsiteX39" fmla="*/ 5430072 w 6005794"/>
              <a:gd name="connsiteY39" fmla="*/ 1498873 h 6841925"/>
              <a:gd name="connsiteX40" fmla="*/ 5419459 w 6005794"/>
              <a:gd name="connsiteY40" fmla="*/ 1499671 h 6841925"/>
              <a:gd name="connsiteX41" fmla="*/ 5409871 w 6005794"/>
              <a:gd name="connsiteY41" fmla="*/ 1500467 h 6841925"/>
              <a:gd name="connsiteX42" fmla="*/ 5401654 w 6005794"/>
              <a:gd name="connsiteY42" fmla="*/ 1501263 h 6841925"/>
              <a:gd name="connsiteX43" fmla="*/ 5394122 w 6005794"/>
              <a:gd name="connsiteY43" fmla="*/ 1501663 h 6841925"/>
              <a:gd name="connsiteX44" fmla="*/ 5386932 w 6005794"/>
              <a:gd name="connsiteY44" fmla="*/ 1501263 h 6841925"/>
              <a:gd name="connsiteX45" fmla="*/ 5383509 w 6005794"/>
              <a:gd name="connsiteY45" fmla="*/ 1500467 h 6841925"/>
              <a:gd name="connsiteX46" fmla="*/ 5380085 w 6005794"/>
              <a:gd name="connsiteY46" fmla="*/ 1500068 h 6841925"/>
              <a:gd name="connsiteX47" fmla="*/ 5377003 w 6005794"/>
              <a:gd name="connsiteY47" fmla="*/ 1498476 h 6841925"/>
              <a:gd name="connsiteX48" fmla="*/ 5374264 w 6005794"/>
              <a:gd name="connsiteY48" fmla="*/ 1496883 h 6841925"/>
              <a:gd name="connsiteX49" fmla="*/ 5370840 w 6005794"/>
              <a:gd name="connsiteY49" fmla="*/ 1495288 h 6841925"/>
              <a:gd name="connsiteX50" fmla="*/ 5367759 w 6005794"/>
              <a:gd name="connsiteY50" fmla="*/ 1492500 h 6841925"/>
              <a:gd name="connsiteX51" fmla="*/ 5374949 w 6005794"/>
              <a:gd name="connsiteY51" fmla="*/ 1489712 h 6841925"/>
              <a:gd name="connsiteX52" fmla="*/ 5381797 w 6005794"/>
              <a:gd name="connsiteY52" fmla="*/ 1487321 h 6841925"/>
              <a:gd name="connsiteX53" fmla="*/ 3398111 w 6005794"/>
              <a:gd name="connsiteY53" fmla="*/ 891143 h 6841925"/>
              <a:gd name="connsiteX54" fmla="*/ 3387273 w 6005794"/>
              <a:gd name="connsiteY54" fmla="*/ 894506 h 6841925"/>
              <a:gd name="connsiteX55" fmla="*/ 3387951 w 6005794"/>
              <a:gd name="connsiteY55" fmla="*/ 893946 h 6841925"/>
              <a:gd name="connsiteX56" fmla="*/ 3137170 w 6005794"/>
              <a:gd name="connsiteY56" fmla="*/ 786866 h 6841925"/>
              <a:gd name="connsiteX57" fmla="*/ 3146102 w 6005794"/>
              <a:gd name="connsiteY57" fmla="*/ 787661 h 6841925"/>
              <a:gd name="connsiteX58" fmla="*/ 3154689 w 6005794"/>
              <a:gd name="connsiteY58" fmla="*/ 788455 h 6841925"/>
              <a:gd name="connsiteX59" fmla="*/ 3163621 w 6005794"/>
              <a:gd name="connsiteY59" fmla="*/ 790838 h 6841925"/>
              <a:gd name="connsiteX60" fmla="*/ 3173239 w 6005794"/>
              <a:gd name="connsiteY60" fmla="*/ 793220 h 6841925"/>
              <a:gd name="connsiteX61" fmla="*/ 3169117 w 6005794"/>
              <a:gd name="connsiteY61" fmla="*/ 798780 h 6841925"/>
              <a:gd name="connsiteX62" fmla="*/ 3164652 w 6005794"/>
              <a:gd name="connsiteY62" fmla="*/ 802751 h 6841925"/>
              <a:gd name="connsiteX63" fmla="*/ 3160530 w 6005794"/>
              <a:gd name="connsiteY63" fmla="*/ 806325 h 6841925"/>
              <a:gd name="connsiteX64" fmla="*/ 3156407 w 6005794"/>
              <a:gd name="connsiteY64" fmla="*/ 809502 h 6841925"/>
              <a:gd name="connsiteX65" fmla="*/ 3152285 w 6005794"/>
              <a:gd name="connsiteY65" fmla="*/ 812282 h 6841925"/>
              <a:gd name="connsiteX66" fmla="*/ 3148162 w 6005794"/>
              <a:gd name="connsiteY66" fmla="*/ 813870 h 6841925"/>
              <a:gd name="connsiteX67" fmla="*/ 3143697 w 6005794"/>
              <a:gd name="connsiteY67" fmla="*/ 815062 h 6841925"/>
              <a:gd name="connsiteX68" fmla="*/ 3139575 w 6005794"/>
              <a:gd name="connsiteY68" fmla="*/ 815459 h 6841925"/>
              <a:gd name="connsiteX69" fmla="*/ 3135109 w 6005794"/>
              <a:gd name="connsiteY69" fmla="*/ 815459 h 6841925"/>
              <a:gd name="connsiteX70" fmla="*/ 3130986 w 6005794"/>
              <a:gd name="connsiteY70" fmla="*/ 815062 h 6841925"/>
              <a:gd name="connsiteX71" fmla="*/ 3126520 w 6005794"/>
              <a:gd name="connsiteY71" fmla="*/ 813870 h 6841925"/>
              <a:gd name="connsiteX72" fmla="*/ 3121711 w 6005794"/>
              <a:gd name="connsiteY72" fmla="*/ 812282 h 6841925"/>
              <a:gd name="connsiteX73" fmla="*/ 3116902 w 6005794"/>
              <a:gd name="connsiteY73" fmla="*/ 810694 h 6841925"/>
              <a:gd name="connsiteX74" fmla="*/ 3111748 w 6005794"/>
              <a:gd name="connsiteY74" fmla="*/ 807914 h 6841925"/>
              <a:gd name="connsiteX75" fmla="*/ 3101443 w 6005794"/>
              <a:gd name="connsiteY75" fmla="*/ 802354 h 6841925"/>
              <a:gd name="connsiteX76" fmla="*/ 3106253 w 6005794"/>
              <a:gd name="connsiteY76" fmla="*/ 798780 h 6841925"/>
              <a:gd name="connsiteX77" fmla="*/ 3111062 w 6005794"/>
              <a:gd name="connsiteY77" fmla="*/ 795603 h 6841925"/>
              <a:gd name="connsiteX78" fmla="*/ 3115528 w 6005794"/>
              <a:gd name="connsiteY78" fmla="*/ 792823 h 6841925"/>
              <a:gd name="connsiteX79" fmla="*/ 3119993 w 6005794"/>
              <a:gd name="connsiteY79" fmla="*/ 791235 h 6841925"/>
              <a:gd name="connsiteX80" fmla="*/ 3124116 w 6005794"/>
              <a:gd name="connsiteY80" fmla="*/ 789647 h 6841925"/>
              <a:gd name="connsiteX81" fmla="*/ 3128582 w 6005794"/>
              <a:gd name="connsiteY81" fmla="*/ 788455 h 6841925"/>
              <a:gd name="connsiteX82" fmla="*/ 3133390 w 6005794"/>
              <a:gd name="connsiteY82" fmla="*/ 787661 h 6841925"/>
              <a:gd name="connsiteX83" fmla="*/ 3224378 w 6005794"/>
              <a:gd name="connsiteY83" fmla="*/ 775093 h 6841925"/>
              <a:gd name="connsiteX84" fmla="*/ 3227426 w 6005794"/>
              <a:gd name="connsiteY84" fmla="*/ 775093 h 6841925"/>
              <a:gd name="connsiteX85" fmla="*/ 3230474 w 6005794"/>
              <a:gd name="connsiteY85" fmla="*/ 775093 h 6841925"/>
              <a:gd name="connsiteX86" fmla="*/ 3233859 w 6005794"/>
              <a:gd name="connsiteY86" fmla="*/ 775915 h 6841925"/>
              <a:gd name="connsiteX87" fmla="*/ 3236568 w 6005794"/>
              <a:gd name="connsiteY87" fmla="*/ 777559 h 6841925"/>
              <a:gd name="connsiteX88" fmla="*/ 3238940 w 6005794"/>
              <a:gd name="connsiteY88" fmla="*/ 780025 h 6841925"/>
              <a:gd name="connsiteX89" fmla="*/ 3241310 w 6005794"/>
              <a:gd name="connsiteY89" fmla="*/ 782494 h 6841925"/>
              <a:gd name="connsiteX90" fmla="*/ 3243004 w 6005794"/>
              <a:gd name="connsiteY90" fmla="*/ 786604 h 6841925"/>
              <a:gd name="connsiteX91" fmla="*/ 3245036 w 6005794"/>
              <a:gd name="connsiteY91" fmla="*/ 790716 h 6841925"/>
              <a:gd name="connsiteX92" fmla="*/ 3246391 w 6005794"/>
              <a:gd name="connsiteY92" fmla="*/ 796472 h 6841925"/>
              <a:gd name="connsiteX93" fmla="*/ 3242665 w 6005794"/>
              <a:gd name="connsiteY93" fmla="*/ 800171 h 6841925"/>
              <a:gd name="connsiteX94" fmla="*/ 3238940 w 6005794"/>
              <a:gd name="connsiteY94" fmla="*/ 805105 h 6841925"/>
              <a:gd name="connsiteX95" fmla="*/ 3235214 w 6005794"/>
              <a:gd name="connsiteY95" fmla="*/ 808804 h 6841925"/>
              <a:gd name="connsiteX96" fmla="*/ 3232844 w 6005794"/>
              <a:gd name="connsiteY96" fmla="*/ 810450 h 6841925"/>
              <a:gd name="connsiteX97" fmla="*/ 3230135 w 6005794"/>
              <a:gd name="connsiteY97" fmla="*/ 811683 h 6841925"/>
              <a:gd name="connsiteX98" fmla="*/ 3226071 w 6005794"/>
              <a:gd name="connsiteY98" fmla="*/ 812095 h 6841925"/>
              <a:gd name="connsiteX99" fmla="*/ 3222346 w 6005794"/>
              <a:gd name="connsiteY99" fmla="*/ 811683 h 6841925"/>
              <a:gd name="connsiteX100" fmla="*/ 3218958 w 6005794"/>
              <a:gd name="connsiteY100" fmla="*/ 810450 h 6841925"/>
              <a:gd name="connsiteX101" fmla="*/ 3215910 w 6005794"/>
              <a:gd name="connsiteY101" fmla="*/ 808394 h 6841925"/>
              <a:gd name="connsiteX102" fmla="*/ 3213540 w 6005794"/>
              <a:gd name="connsiteY102" fmla="*/ 805105 h 6841925"/>
              <a:gd name="connsiteX103" fmla="*/ 3211846 w 6005794"/>
              <a:gd name="connsiteY103" fmla="*/ 800993 h 6841925"/>
              <a:gd name="connsiteX104" fmla="*/ 3210492 w 6005794"/>
              <a:gd name="connsiteY104" fmla="*/ 796882 h 6841925"/>
              <a:gd name="connsiteX105" fmla="*/ 3209815 w 6005794"/>
              <a:gd name="connsiteY105" fmla="*/ 791538 h 6841925"/>
              <a:gd name="connsiteX106" fmla="*/ 3210492 w 6005794"/>
              <a:gd name="connsiteY106" fmla="*/ 787426 h 6841925"/>
              <a:gd name="connsiteX107" fmla="*/ 3211846 w 6005794"/>
              <a:gd name="connsiteY107" fmla="*/ 784138 h 6841925"/>
              <a:gd name="connsiteX108" fmla="*/ 3213540 w 6005794"/>
              <a:gd name="connsiteY108" fmla="*/ 780848 h 6841925"/>
              <a:gd name="connsiteX109" fmla="*/ 3215910 w 6005794"/>
              <a:gd name="connsiteY109" fmla="*/ 778793 h 6841925"/>
              <a:gd name="connsiteX110" fmla="*/ 3217942 w 6005794"/>
              <a:gd name="connsiteY110" fmla="*/ 777149 h 6841925"/>
              <a:gd name="connsiteX111" fmla="*/ 3220991 w 6005794"/>
              <a:gd name="connsiteY111" fmla="*/ 775504 h 6841925"/>
              <a:gd name="connsiteX112" fmla="*/ 0 w 6005794"/>
              <a:gd name="connsiteY112" fmla="*/ 0 h 6841925"/>
              <a:gd name="connsiteX113" fmla="*/ 3105189 w 6005794"/>
              <a:gd name="connsiteY113" fmla="*/ 0 h 6841925"/>
              <a:gd name="connsiteX114" fmla="*/ 3106184 w 6005794"/>
              <a:gd name="connsiteY114" fmla="*/ 1011 h 6841925"/>
              <a:gd name="connsiteX115" fmla="*/ 3110587 w 6005794"/>
              <a:gd name="connsiteY115" fmla="*/ 3954 h 6841925"/>
              <a:gd name="connsiteX116" fmla="*/ 3114990 w 6005794"/>
              <a:gd name="connsiteY116" fmla="*/ 6478 h 6841925"/>
              <a:gd name="connsiteX117" fmla="*/ 3119393 w 6005794"/>
              <a:gd name="connsiteY117" fmla="*/ 9001 h 6841925"/>
              <a:gd name="connsiteX118" fmla="*/ 3124810 w 6005794"/>
              <a:gd name="connsiteY118" fmla="*/ 10682 h 6841925"/>
              <a:gd name="connsiteX119" fmla="*/ 3130229 w 6005794"/>
              <a:gd name="connsiteY119" fmla="*/ 12364 h 6841925"/>
              <a:gd name="connsiteX120" fmla="*/ 3135987 w 6005794"/>
              <a:gd name="connsiteY120" fmla="*/ 13204 h 6841925"/>
              <a:gd name="connsiteX121" fmla="*/ 3142421 w 6005794"/>
              <a:gd name="connsiteY121" fmla="*/ 14466 h 6841925"/>
              <a:gd name="connsiteX122" fmla="*/ 3149194 w 6005794"/>
              <a:gd name="connsiteY122" fmla="*/ 15729 h 6841925"/>
              <a:gd name="connsiteX123" fmla="*/ 3164434 w 6005794"/>
              <a:gd name="connsiteY123" fmla="*/ 16149 h 6841925"/>
              <a:gd name="connsiteX124" fmla="*/ 3179674 w 6005794"/>
              <a:gd name="connsiteY124" fmla="*/ 15729 h 6841925"/>
              <a:gd name="connsiteX125" fmla="*/ 3194913 w 6005794"/>
              <a:gd name="connsiteY125" fmla="*/ 14466 h 6841925"/>
              <a:gd name="connsiteX126" fmla="*/ 3209815 w 6005794"/>
              <a:gd name="connsiteY126" fmla="*/ 12785 h 6841925"/>
              <a:gd name="connsiteX127" fmla="*/ 3240294 w 6005794"/>
              <a:gd name="connsiteY127" fmla="*/ 7739 h 6841925"/>
              <a:gd name="connsiteX128" fmla="*/ 3271451 w 6005794"/>
              <a:gd name="connsiteY128" fmla="*/ 2693 h 6841925"/>
              <a:gd name="connsiteX129" fmla="*/ 3286690 w 6005794"/>
              <a:gd name="connsiteY129" fmla="*/ 591 h 6841925"/>
              <a:gd name="connsiteX130" fmla="*/ 3292046 w 6005794"/>
              <a:gd name="connsiteY130" fmla="*/ 0 h 6841925"/>
              <a:gd name="connsiteX131" fmla="*/ 3345199 w 6005794"/>
              <a:gd name="connsiteY131" fmla="*/ 0 h 6841925"/>
              <a:gd name="connsiteX132" fmla="*/ 3349004 w 6005794"/>
              <a:gd name="connsiteY132" fmla="*/ 591 h 6841925"/>
              <a:gd name="connsiteX133" fmla="*/ 3356794 w 6005794"/>
              <a:gd name="connsiteY133" fmla="*/ 2273 h 6841925"/>
              <a:gd name="connsiteX134" fmla="*/ 3364582 w 6005794"/>
              <a:gd name="connsiteY134" fmla="*/ 3954 h 6841925"/>
              <a:gd name="connsiteX135" fmla="*/ 3372371 w 6005794"/>
              <a:gd name="connsiteY135" fmla="*/ 6057 h 6841925"/>
              <a:gd name="connsiteX136" fmla="*/ 3380500 w 6005794"/>
              <a:gd name="connsiteY136" fmla="*/ 9001 h 6841925"/>
              <a:gd name="connsiteX137" fmla="*/ 3388627 w 6005794"/>
              <a:gd name="connsiteY137" fmla="*/ 12364 h 6841925"/>
              <a:gd name="connsiteX138" fmla="*/ 3396756 w 6005794"/>
              <a:gd name="connsiteY138" fmla="*/ 15729 h 6841925"/>
              <a:gd name="connsiteX139" fmla="*/ 3387950 w 6005794"/>
              <a:gd name="connsiteY139" fmla="*/ 24978 h 6841925"/>
              <a:gd name="connsiteX140" fmla="*/ 3379483 w 6005794"/>
              <a:gd name="connsiteY140" fmla="*/ 34649 h 6841925"/>
              <a:gd name="connsiteX141" fmla="*/ 3370678 w 6005794"/>
              <a:gd name="connsiteY141" fmla="*/ 43478 h 6841925"/>
              <a:gd name="connsiteX142" fmla="*/ 3362551 w 6005794"/>
              <a:gd name="connsiteY142" fmla="*/ 53570 h 6841925"/>
              <a:gd name="connsiteX143" fmla="*/ 3358148 w 6005794"/>
              <a:gd name="connsiteY143" fmla="*/ 58616 h 6841925"/>
              <a:gd name="connsiteX144" fmla="*/ 3354423 w 6005794"/>
              <a:gd name="connsiteY144" fmla="*/ 64502 h 6841925"/>
              <a:gd name="connsiteX145" fmla="*/ 3350697 w 6005794"/>
              <a:gd name="connsiteY145" fmla="*/ 70809 h 6841925"/>
              <a:gd name="connsiteX146" fmla="*/ 3347310 w 6005794"/>
              <a:gd name="connsiteY146" fmla="*/ 77536 h 6841925"/>
              <a:gd name="connsiteX147" fmla="*/ 3344601 w 6005794"/>
              <a:gd name="connsiteY147" fmla="*/ 85105 h 6841925"/>
              <a:gd name="connsiteX148" fmla="*/ 3341892 w 6005794"/>
              <a:gd name="connsiteY148" fmla="*/ 93515 h 6841925"/>
              <a:gd name="connsiteX149" fmla="*/ 3339522 w 6005794"/>
              <a:gd name="connsiteY149" fmla="*/ 102765 h 6841925"/>
              <a:gd name="connsiteX150" fmla="*/ 3337829 w 6005794"/>
              <a:gd name="connsiteY150" fmla="*/ 112435 h 6841925"/>
              <a:gd name="connsiteX151" fmla="*/ 3333764 w 6005794"/>
              <a:gd name="connsiteY151" fmla="*/ 101503 h 6841925"/>
              <a:gd name="connsiteX152" fmla="*/ 3329700 w 6005794"/>
              <a:gd name="connsiteY152" fmla="*/ 91412 h 6841925"/>
              <a:gd name="connsiteX153" fmla="*/ 3325636 w 6005794"/>
              <a:gd name="connsiteY153" fmla="*/ 82583 h 6841925"/>
              <a:gd name="connsiteX154" fmla="*/ 3321234 w 6005794"/>
              <a:gd name="connsiteY154" fmla="*/ 75434 h 6841925"/>
              <a:gd name="connsiteX155" fmla="*/ 3317170 w 6005794"/>
              <a:gd name="connsiteY155" fmla="*/ 69127 h 6841925"/>
              <a:gd name="connsiteX156" fmla="*/ 3312768 w 6005794"/>
              <a:gd name="connsiteY156" fmla="*/ 64502 h 6841925"/>
              <a:gd name="connsiteX157" fmla="*/ 3308703 w 6005794"/>
              <a:gd name="connsiteY157" fmla="*/ 60718 h 6841925"/>
              <a:gd name="connsiteX158" fmla="*/ 3303962 w 6005794"/>
              <a:gd name="connsiteY158" fmla="*/ 58616 h 6841925"/>
              <a:gd name="connsiteX159" fmla="*/ 3299221 w 6005794"/>
              <a:gd name="connsiteY159" fmla="*/ 57354 h 6841925"/>
              <a:gd name="connsiteX160" fmla="*/ 3294819 w 6005794"/>
              <a:gd name="connsiteY160" fmla="*/ 56933 h 6841925"/>
              <a:gd name="connsiteX161" fmla="*/ 3289739 w 6005794"/>
              <a:gd name="connsiteY161" fmla="*/ 57774 h 6841925"/>
              <a:gd name="connsiteX162" fmla="*/ 3285335 w 6005794"/>
              <a:gd name="connsiteY162" fmla="*/ 60298 h 6841925"/>
              <a:gd name="connsiteX163" fmla="*/ 3280256 w 6005794"/>
              <a:gd name="connsiteY163" fmla="*/ 63661 h 6841925"/>
              <a:gd name="connsiteX164" fmla="*/ 3274837 w 6005794"/>
              <a:gd name="connsiteY164" fmla="*/ 67445 h 6841925"/>
              <a:gd name="connsiteX165" fmla="*/ 3270097 w 6005794"/>
              <a:gd name="connsiteY165" fmla="*/ 72912 h 6841925"/>
              <a:gd name="connsiteX166" fmla="*/ 3264677 w 6005794"/>
              <a:gd name="connsiteY166" fmla="*/ 79218 h 6841925"/>
              <a:gd name="connsiteX167" fmla="*/ 3290755 w 6005794"/>
              <a:gd name="connsiteY167" fmla="*/ 129254 h 6841925"/>
              <a:gd name="connsiteX168" fmla="*/ 3292786 w 6005794"/>
              <a:gd name="connsiteY168" fmla="*/ 130936 h 6841925"/>
              <a:gd name="connsiteX169" fmla="*/ 3295495 w 6005794"/>
              <a:gd name="connsiteY169" fmla="*/ 132618 h 6841925"/>
              <a:gd name="connsiteX170" fmla="*/ 3297866 w 6005794"/>
              <a:gd name="connsiteY170" fmla="*/ 133878 h 6841925"/>
              <a:gd name="connsiteX171" fmla="*/ 3300576 w 6005794"/>
              <a:gd name="connsiteY171" fmla="*/ 134300 h 6841925"/>
              <a:gd name="connsiteX172" fmla="*/ 3320218 w 6005794"/>
              <a:gd name="connsiteY172" fmla="*/ 142709 h 6841925"/>
              <a:gd name="connsiteX173" fmla="*/ 3340199 w 6005794"/>
              <a:gd name="connsiteY173" fmla="*/ 150698 h 6841925"/>
              <a:gd name="connsiteX174" fmla="*/ 3359842 w 6005794"/>
              <a:gd name="connsiteY174" fmla="*/ 157426 h 6841925"/>
              <a:gd name="connsiteX175" fmla="*/ 3369662 w 6005794"/>
              <a:gd name="connsiteY175" fmla="*/ 160369 h 6841925"/>
              <a:gd name="connsiteX176" fmla="*/ 3379483 w 6005794"/>
              <a:gd name="connsiteY176" fmla="*/ 162892 h 6841925"/>
              <a:gd name="connsiteX177" fmla="*/ 3389305 w 6005794"/>
              <a:gd name="connsiteY177" fmla="*/ 165414 h 6841925"/>
              <a:gd name="connsiteX178" fmla="*/ 3399804 w 6005794"/>
              <a:gd name="connsiteY178" fmla="*/ 167097 h 6841925"/>
              <a:gd name="connsiteX179" fmla="*/ 3409963 w 6005794"/>
              <a:gd name="connsiteY179" fmla="*/ 168358 h 6841925"/>
              <a:gd name="connsiteX180" fmla="*/ 3420462 w 6005794"/>
              <a:gd name="connsiteY180" fmla="*/ 169620 h 6841925"/>
              <a:gd name="connsiteX181" fmla="*/ 3430622 w 6005794"/>
              <a:gd name="connsiteY181" fmla="*/ 169620 h 6841925"/>
              <a:gd name="connsiteX182" fmla="*/ 3441119 w 6005794"/>
              <a:gd name="connsiteY182" fmla="*/ 169620 h 6841925"/>
              <a:gd name="connsiteX183" fmla="*/ 3451280 w 6005794"/>
              <a:gd name="connsiteY183" fmla="*/ 168358 h 6841925"/>
              <a:gd name="connsiteX184" fmla="*/ 3462116 w 6005794"/>
              <a:gd name="connsiteY184" fmla="*/ 166677 h 6841925"/>
              <a:gd name="connsiteX185" fmla="*/ 3464149 w 6005794"/>
              <a:gd name="connsiteY185" fmla="*/ 166256 h 6841925"/>
              <a:gd name="connsiteX186" fmla="*/ 3466180 w 6005794"/>
              <a:gd name="connsiteY186" fmla="*/ 166677 h 6841925"/>
              <a:gd name="connsiteX187" fmla="*/ 3467536 w 6005794"/>
              <a:gd name="connsiteY187" fmla="*/ 167097 h 6841925"/>
              <a:gd name="connsiteX188" fmla="*/ 3469228 w 6005794"/>
              <a:gd name="connsiteY188" fmla="*/ 168358 h 6841925"/>
              <a:gd name="connsiteX189" fmla="*/ 3471938 w 6005794"/>
              <a:gd name="connsiteY189" fmla="*/ 170461 h 6841925"/>
              <a:gd name="connsiteX190" fmla="*/ 3473970 w 6005794"/>
              <a:gd name="connsiteY190" fmla="*/ 174664 h 6841925"/>
              <a:gd name="connsiteX191" fmla="*/ 3475663 w 6005794"/>
              <a:gd name="connsiteY191" fmla="*/ 178870 h 6841925"/>
              <a:gd name="connsiteX192" fmla="*/ 3477017 w 6005794"/>
              <a:gd name="connsiteY192" fmla="*/ 183915 h 6841925"/>
              <a:gd name="connsiteX193" fmla="*/ 3479388 w 6005794"/>
              <a:gd name="connsiteY193" fmla="*/ 193586 h 6841925"/>
              <a:gd name="connsiteX194" fmla="*/ 3555249 w 6005794"/>
              <a:gd name="connsiteY194" fmla="*/ 196950 h 6841925"/>
              <a:gd name="connsiteX195" fmla="*/ 3554233 w 6005794"/>
              <a:gd name="connsiteY195" fmla="*/ 195688 h 6841925"/>
              <a:gd name="connsiteX196" fmla="*/ 3557957 w 6005794"/>
              <a:gd name="connsiteY196" fmla="*/ 185597 h 6841925"/>
              <a:gd name="connsiteX197" fmla="*/ 3561344 w 6005794"/>
              <a:gd name="connsiteY197" fmla="*/ 175085 h 6841925"/>
              <a:gd name="connsiteX198" fmla="*/ 3563375 w 6005794"/>
              <a:gd name="connsiteY198" fmla="*/ 170461 h 6841925"/>
              <a:gd name="connsiteX199" fmla="*/ 3565069 w 6005794"/>
              <a:gd name="connsiteY199" fmla="*/ 166677 h 6841925"/>
              <a:gd name="connsiteX200" fmla="*/ 3566762 w 6005794"/>
              <a:gd name="connsiteY200" fmla="*/ 163733 h 6841925"/>
              <a:gd name="connsiteX201" fmla="*/ 3567101 w 6005794"/>
              <a:gd name="connsiteY201" fmla="*/ 163312 h 6841925"/>
              <a:gd name="connsiteX202" fmla="*/ 3568117 w 6005794"/>
              <a:gd name="connsiteY202" fmla="*/ 163312 h 6841925"/>
              <a:gd name="connsiteX203" fmla="*/ 3579970 w 6005794"/>
              <a:gd name="connsiteY203" fmla="*/ 163312 h 6841925"/>
              <a:gd name="connsiteX204" fmla="*/ 3591484 w 6005794"/>
              <a:gd name="connsiteY204" fmla="*/ 162892 h 6841925"/>
              <a:gd name="connsiteX205" fmla="*/ 3603338 w 6005794"/>
              <a:gd name="connsiteY205" fmla="*/ 161630 h 6841925"/>
              <a:gd name="connsiteX206" fmla="*/ 3614852 w 6005794"/>
              <a:gd name="connsiteY206" fmla="*/ 159528 h 6841925"/>
              <a:gd name="connsiteX207" fmla="*/ 3638558 w 6005794"/>
              <a:gd name="connsiteY207" fmla="*/ 154902 h 6841925"/>
              <a:gd name="connsiteX208" fmla="*/ 3650411 w 6005794"/>
              <a:gd name="connsiteY208" fmla="*/ 152800 h 6841925"/>
              <a:gd name="connsiteX209" fmla="*/ 3661926 w 6005794"/>
              <a:gd name="connsiteY209" fmla="*/ 151118 h 6841925"/>
              <a:gd name="connsiteX210" fmla="*/ 3673779 w 6005794"/>
              <a:gd name="connsiteY210" fmla="*/ 149437 h 6841925"/>
              <a:gd name="connsiteX211" fmla="*/ 3685295 w 6005794"/>
              <a:gd name="connsiteY211" fmla="*/ 149016 h 6841925"/>
              <a:gd name="connsiteX212" fmla="*/ 3697147 w 6005794"/>
              <a:gd name="connsiteY212" fmla="*/ 149437 h 6841925"/>
              <a:gd name="connsiteX213" fmla="*/ 3702904 w 6005794"/>
              <a:gd name="connsiteY213" fmla="*/ 149858 h 6841925"/>
              <a:gd name="connsiteX214" fmla="*/ 3708662 w 6005794"/>
              <a:gd name="connsiteY214" fmla="*/ 151118 h 6841925"/>
              <a:gd name="connsiteX215" fmla="*/ 3714080 w 6005794"/>
              <a:gd name="connsiteY215" fmla="*/ 152380 h 6841925"/>
              <a:gd name="connsiteX216" fmla="*/ 3719837 w 6005794"/>
              <a:gd name="connsiteY216" fmla="*/ 154061 h 6841925"/>
              <a:gd name="connsiteX217" fmla="*/ 3725933 w 6005794"/>
              <a:gd name="connsiteY217" fmla="*/ 156165 h 6841925"/>
              <a:gd name="connsiteX218" fmla="*/ 3731690 w 6005794"/>
              <a:gd name="connsiteY218" fmla="*/ 158267 h 6841925"/>
              <a:gd name="connsiteX219" fmla="*/ 3737108 w 6005794"/>
              <a:gd name="connsiteY219" fmla="*/ 161630 h 6841925"/>
              <a:gd name="connsiteX220" fmla="*/ 3742866 w 6005794"/>
              <a:gd name="connsiteY220" fmla="*/ 164993 h 6841925"/>
              <a:gd name="connsiteX221" fmla="*/ 3748624 w 6005794"/>
              <a:gd name="connsiteY221" fmla="*/ 168778 h 6841925"/>
              <a:gd name="connsiteX222" fmla="*/ 3754042 w 6005794"/>
              <a:gd name="connsiteY222" fmla="*/ 173404 h 6841925"/>
              <a:gd name="connsiteX223" fmla="*/ 3759121 w 6005794"/>
              <a:gd name="connsiteY223" fmla="*/ 174664 h 6841925"/>
              <a:gd name="connsiteX224" fmla="*/ 3763524 w 6005794"/>
              <a:gd name="connsiteY224" fmla="*/ 174664 h 6841925"/>
              <a:gd name="connsiteX225" fmla="*/ 3768604 w 6005794"/>
              <a:gd name="connsiteY225" fmla="*/ 173824 h 6841925"/>
              <a:gd name="connsiteX226" fmla="*/ 3773007 w 6005794"/>
              <a:gd name="connsiteY226" fmla="*/ 172983 h 6841925"/>
              <a:gd name="connsiteX227" fmla="*/ 3777410 w 6005794"/>
              <a:gd name="connsiteY227" fmla="*/ 171301 h 6841925"/>
              <a:gd name="connsiteX228" fmla="*/ 3781812 w 6005794"/>
              <a:gd name="connsiteY228" fmla="*/ 168778 h 6841925"/>
              <a:gd name="connsiteX229" fmla="*/ 3790617 w 6005794"/>
              <a:gd name="connsiteY229" fmla="*/ 164573 h 6841925"/>
              <a:gd name="connsiteX230" fmla="*/ 3799422 w 6005794"/>
              <a:gd name="connsiteY230" fmla="*/ 160369 h 6841925"/>
              <a:gd name="connsiteX231" fmla="*/ 3803825 w 6005794"/>
              <a:gd name="connsiteY231" fmla="*/ 159528 h 6841925"/>
              <a:gd name="connsiteX232" fmla="*/ 3808905 w 6005794"/>
              <a:gd name="connsiteY232" fmla="*/ 158267 h 6841925"/>
              <a:gd name="connsiteX233" fmla="*/ 3813307 w 6005794"/>
              <a:gd name="connsiteY233" fmla="*/ 157846 h 6841925"/>
              <a:gd name="connsiteX234" fmla="*/ 3817711 w 6005794"/>
              <a:gd name="connsiteY234" fmla="*/ 157846 h 6841925"/>
              <a:gd name="connsiteX235" fmla="*/ 3822790 w 6005794"/>
              <a:gd name="connsiteY235" fmla="*/ 159108 h 6841925"/>
              <a:gd name="connsiteX236" fmla="*/ 3827870 w 6005794"/>
              <a:gd name="connsiteY236" fmla="*/ 161209 h 6841925"/>
              <a:gd name="connsiteX237" fmla="*/ 3830918 w 6005794"/>
              <a:gd name="connsiteY237" fmla="*/ 168778 h 6841925"/>
              <a:gd name="connsiteX238" fmla="*/ 3831256 w 6005794"/>
              <a:gd name="connsiteY238" fmla="*/ 168358 h 6841925"/>
              <a:gd name="connsiteX239" fmla="*/ 3827870 w 6005794"/>
              <a:gd name="connsiteY239" fmla="*/ 161209 h 6841925"/>
              <a:gd name="connsiteX240" fmla="*/ 3832611 w 6005794"/>
              <a:gd name="connsiteY240" fmla="*/ 157846 h 6841925"/>
              <a:gd name="connsiteX241" fmla="*/ 3838030 w 6005794"/>
              <a:gd name="connsiteY241" fmla="*/ 154902 h 6841925"/>
              <a:gd name="connsiteX242" fmla="*/ 3843448 w 6005794"/>
              <a:gd name="connsiteY242" fmla="*/ 152800 h 6841925"/>
              <a:gd name="connsiteX243" fmla="*/ 3848866 w 6005794"/>
              <a:gd name="connsiteY243" fmla="*/ 151118 h 6841925"/>
              <a:gd name="connsiteX244" fmla="*/ 3854285 w 6005794"/>
              <a:gd name="connsiteY244" fmla="*/ 149437 h 6841925"/>
              <a:gd name="connsiteX245" fmla="*/ 3859704 w 6005794"/>
              <a:gd name="connsiteY245" fmla="*/ 149016 h 6841925"/>
              <a:gd name="connsiteX246" fmla="*/ 3870880 w 6005794"/>
              <a:gd name="connsiteY246" fmla="*/ 147755 h 6841925"/>
              <a:gd name="connsiteX247" fmla="*/ 3892893 w 6005794"/>
              <a:gd name="connsiteY247" fmla="*/ 147334 h 6841925"/>
              <a:gd name="connsiteX248" fmla="*/ 3904069 w 6005794"/>
              <a:gd name="connsiteY248" fmla="*/ 146494 h 6841925"/>
              <a:gd name="connsiteX249" fmla="*/ 3914906 w 6005794"/>
              <a:gd name="connsiteY249" fmla="*/ 144811 h 6841925"/>
              <a:gd name="connsiteX250" fmla="*/ 3990766 w 6005794"/>
              <a:gd name="connsiteY250" fmla="*/ 130515 h 6841925"/>
              <a:gd name="connsiteX251" fmla="*/ 3995846 w 6005794"/>
              <a:gd name="connsiteY251" fmla="*/ 127572 h 6841925"/>
              <a:gd name="connsiteX252" fmla="*/ 4000248 w 6005794"/>
              <a:gd name="connsiteY252" fmla="*/ 126732 h 6841925"/>
              <a:gd name="connsiteX253" fmla="*/ 4004989 w 6005794"/>
              <a:gd name="connsiteY253" fmla="*/ 125470 h 6841925"/>
              <a:gd name="connsiteX254" fmla="*/ 4010069 w 6005794"/>
              <a:gd name="connsiteY254" fmla="*/ 125050 h 6841925"/>
              <a:gd name="connsiteX255" fmla="*/ 4015149 w 6005794"/>
              <a:gd name="connsiteY255" fmla="*/ 125470 h 6841925"/>
              <a:gd name="connsiteX256" fmla="*/ 4019552 w 6005794"/>
              <a:gd name="connsiteY256" fmla="*/ 125891 h 6841925"/>
              <a:gd name="connsiteX257" fmla="*/ 4029372 w 6005794"/>
              <a:gd name="connsiteY257" fmla="*/ 127572 h 6841925"/>
              <a:gd name="connsiteX258" fmla="*/ 4038855 w 6005794"/>
              <a:gd name="connsiteY258" fmla="*/ 130515 h 6841925"/>
              <a:gd name="connsiteX259" fmla="*/ 4048338 w 6005794"/>
              <a:gd name="connsiteY259" fmla="*/ 132197 h 6841925"/>
              <a:gd name="connsiteX260" fmla="*/ 4053079 w 6005794"/>
              <a:gd name="connsiteY260" fmla="*/ 132618 h 6841925"/>
              <a:gd name="connsiteX261" fmla="*/ 4058159 w 6005794"/>
              <a:gd name="connsiteY261" fmla="*/ 132618 h 6841925"/>
              <a:gd name="connsiteX262" fmla="*/ 4062561 w 6005794"/>
              <a:gd name="connsiteY262" fmla="*/ 132197 h 6841925"/>
              <a:gd name="connsiteX263" fmla="*/ 4067641 w 6005794"/>
              <a:gd name="connsiteY263" fmla="*/ 130936 h 6841925"/>
              <a:gd name="connsiteX264" fmla="*/ 4072044 w 6005794"/>
              <a:gd name="connsiteY264" fmla="*/ 127152 h 6841925"/>
              <a:gd name="connsiteX265" fmla="*/ 4076447 w 6005794"/>
              <a:gd name="connsiteY265" fmla="*/ 124209 h 6841925"/>
              <a:gd name="connsiteX266" fmla="*/ 4081188 w 6005794"/>
              <a:gd name="connsiteY266" fmla="*/ 121685 h 6841925"/>
              <a:gd name="connsiteX267" fmla="*/ 4085930 w 6005794"/>
              <a:gd name="connsiteY267" fmla="*/ 120004 h 6841925"/>
              <a:gd name="connsiteX268" fmla="*/ 4090332 w 6005794"/>
              <a:gd name="connsiteY268" fmla="*/ 118322 h 6841925"/>
              <a:gd name="connsiteX269" fmla="*/ 4095411 w 6005794"/>
              <a:gd name="connsiteY269" fmla="*/ 117060 h 6841925"/>
              <a:gd name="connsiteX270" fmla="*/ 4104895 w 6005794"/>
              <a:gd name="connsiteY270" fmla="*/ 115800 h 6841925"/>
              <a:gd name="connsiteX271" fmla="*/ 4114715 w 6005794"/>
              <a:gd name="connsiteY271" fmla="*/ 115800 h 6841925"/>
              <a:gd name="connsiteX272" fmla="*/ 4124875 w 6005794"/>
              <a:gd name="connsiteY272" fmla="*/ 115800 h 6841925"/>
              <a:gd name="connsiteX273" fmla="*/ 4135373 w 6005794"/>
              <a:gd name="connsiteY273" fmla="*/ 115800 h 6841925"/>
              <a:gd name="connsiteX274" fmla="*/ 4145534 w 6005794"/>
              <a:gd name="connsiteY274" fmla="*/ 115379 h 6841925"/>
              <a:gd name="connsiteX275" fmla="*/ 4069335 w 6005794"/>
              <a:gd name="connsiteY275" fmla="*/ 136403 h 6841925"/>
              <a:gd name="connsiteX276" fmla="*/ 4070689 w 6005794"/>
              <a:gd name="connsiteY276" fmla="*/ 141027 h 6841925"/>
              <a:gd name="connsiteX277" fmla="*/ 4069335 w 6005794"/>
              <a:gd name="connsiteY277" fmla="*/ 144811 h 6841925"/>
              <a:gd name="connsiteX278" fmla="*/ 4067980 w 6005794"/>
              <a:gd name="connsiteY278" fmla="*/ 148175 h 6841925"/>
              <a:gd name="connsiteX279" fmla="*/ 4066287 w 6005794"/>
              <a:gd name="connsiteY279" fmla="*/ 151539 h 6841925"/>
              <a:gd name="connsiteX280" fmla="*/ 4063916 w 6005794"/>
              <a:gd name="connsiteY280" fmla="*/ 154482 h 6841925"/>
              <a:gd name="connsiteX281" fmla="*/ 4059852 w 6005794"/>
              <a:gd name="connsiteY281" fmla="*/ 160369 h 6841925"/>
              <a:gd name="connsiteX282" fmla="*/ 4057821 w 6005794"/>
              <a:gd name="connsiteY282" fmla="*/ 163312 h 6841925"/>
              <a:gd name="connsiteX283" fmla="*/ 4055789 w 6005794"/>
              <a:gd name="connsiteY283" fmla="*/ 166677 h 6841925"/>
              <a:gd name="connsiteX284" fmla="*/ 4049692 w 6005794"/>
              <a:gd name="connsiteY284" fmla="*/ 171301 h 6841925"/>
              <a:gd name="connsiteX285" fmla="*/ 4043258 w 6005794"/>
              <a:gd name="connsiteY285" fmla="*/ 175505 h 6841925"/>
              <a:gd name="connsiteX286" fmla="*/ 4037163 w 6005794"/>
              <a:gd name="connsiteY286" fmla="*/ 180131 h 6841925"/>
              <a:gd name="connsiteX287" fmla="*/ 4030727 w 6005794"/>
              <a:gd name="connsiteY287" fmla="*/ 183495 h 6841925"/>
              <a:gd name="connsiteX288" fmla="*/ 4018197 w 6005794"/>
              <a:gd name="connsiteY288" fmla="*/ 190223 h 6841925"/>
              <a:gd name="connsiteX289" fmla="*/ 4004989 w 6005794"/>
              <a:gd name="connsiteY289" fmla="*/ 195267 h 6841925"/>
              <a:gd name="connsiteX290" fmla="*/ 3992120 w 6005794"/>
              <a:gd name="connsiteY290" fmla="*/ 199052 h 6841925"/>
              <a:gd name="connsiteX291" fmla="*/ 3978573 w 6005794"/>
              <a:gd name="connsiteY291" fmla="*/ 202416 h 6841925"/>
              <a:gd name="connsiteX292" fmla="*/ 3965028 w 6005794"/>
              <a:gd name="connsiteY292" fmla="*/ 204518 h 6841925"/>
              <a:gd name="connsiteX293" fmla="*/ 3951820 w 6005794"/>
              <a:gd name="connsiteY293" fmla="*/ 206200 h 6841925"/>
              <a:gd name="connsiteX294" fmla="*/ 3938273 w 6005794"/>
              <a:gd name="connsiteY294" fmla="*/ 207461 h 6841925"/>
              <a:gd name="connsiteX295" fmla="*/ 3924727 w 6005794"/>
              <a:gd name="connsiteY295" fmla="*/ 207881 h 6841925"/>
              <a:gd name="connsiteX296" fmla="*/ 3897295 w 6005794"/>
              <a:gd name="connsiteY296" fmla="*/ 209143 h 6841925"/>
              <a:gd name="connsiteX297" fmla="*/ 3870541 w 6005794"/>
              <a:gd name="connsiteY297" fmla="*/ 210405 h 6841925"/>
              <a:gd name="connsiteX298" fmla="*/ 3856995 w 6005794"/>
              <a:gd name="connsiteY298" fmla="*/ 211245 h 6841925"/>
              <a:gd name="connsiteX299" fmla="*/ 3843448 w 6005794"/>
              <a:gd name="connsiteY299" fmla="*/ 212928 h 6841925"/>
              <a:gd name="connsiteX300" fmla="*/ 3840400 w 6005794"/>
              <a:gd name="connsiteY300" fmla="*/ 205779 h 6841925"/>
              <a:gd name="connsiteX301" fmla="*/ 3839723 w 6005794"/>
              <a:gd name="connsiteY301" fmla="*/ 205779 h 6841925"/>
              <a:gd name="connsiteX302" fmla="*/ 3843448 w 6005794"/>
              <a:gd name="connsiteY302" fmla="*/ 212928 h 6841925"/>
              <a:gd name="connsiteX303" fmla="*/ 3836675 w 6005794"/>
              <a:gd name="connsiteY303" fmla="*/ 214189 h 6841925"/>
              <a:gd name="connsiteX304" fmla="*/ 3829901 w 6005794"/>
              <a:gd name="connsiteY304" fmla="*/ 215029 h 6841925"/>
              <a:gd name="connsiteX305" fmla="*/ 3817033 w 6005794"/>
              <a:gd name="connsiteY305" fmla="*/ 219234 h 6841925"/>
              <a:gd name="connsiteX306" fmla="*/ 3790617 w 6005794"/>
              <a:gd name="connsiteY306" fmla="*/ 226382 h 6841925"/>
              <a:gd name="connsiteX307" fmla="*/ 3777410 w 6005794"/>
              <a:gd name="connsiteY307" fmla="*/ 229746 h 6841925"/>
              <a:gd name="connsiteX308" fmla="*/ 3770637 w 6005794"/>
              <a:gd name="connsiteY308" fmla="*/ 231007 h 6841925"/>
              <a:gd name="connsiteX309" fmla="*/ 3763862 w 6005794"/>
              <a:gd name="connsiteY309" fmla="*/ 231848 h 6841925"/>
              <a:gd name="connsiteX310" fmla="*/ 3757090 w 6005794"/>
              <a:gd name="connsiteY310" fmla="*/ 232690 h 6841925"/>
              <a:gd name="connsiteX311" fmla="*/ 3750655 w 6005794"/>
              <a:gd name="connsiteY311" fmla="*/ 232690 h 6841925"/>
              <a:gd name="connsiteX312" fmla="*/ 3743882 w 6005794"/>
              <a:gd name="connsiteY312" fmla="*/ 231848 h 6841925"/>
              <a:gd name="connsiteX313" fmla="*/ 3737108 w 6005794"/>
              <a:gd name="connsiteY313" fmla="*/ 230166 h 6841925"/>
              <a:gd name="connsiteX314" fmla="*/ 3731690 w 6005794"/>
              <a:gd name="connsiteY314" fmla="*/ 229325 h 6841925"/>
              <a:gd name="connsiteX315" fmla="*/ 3725933 w 6005794"/>
              <a:gd name="connsiteY315" fmla="*/ 227644 h 6841925"/>
              <a:gd name="connsiteX316" fmla="*/ 3680891 w 6005794"/>
              <a:gd name="connsiteY316" fmla="*/ 231007 h 6841925"/>
              <a:gd name="connsiteX317" fmla="*/ 3678520 w 6005794"/>
              <a:gd name="connsiteY317" fmla="*/ 235212 h 6841925"/>
              <a:gd name="connsiteX318" fmla="*/ 3675811 w 6005794"/>
              <a:gd name="connsiteY318" fmla="*/ 238155 h 6841925"/>
              <a:gd name="connsiteX319" fmla="*/ 3672763 w 6005794"/>
              <a:gd name="connsiteY319" fmla="*/ 240258 h 6841925"/>
              <a:gd name="connsiteX320" fmla="*/ 3669715 w 6005794"/>
              <a:gd name="connsiteY320" fmla="*/ 241519 h 6841925"/>
              <a:gd name="connsiteX321" fmla="*/ 3665991 w 6005794"/>
              <a:gd name="connsiteY321" fmla="*/ 241939 h 6841925"/>
              <a:gd name="connsiteX322" fmla="*/ 3662604 w 6005794"/>
              <a:gd name="connsiteY322" fmla="*/ 241939 h 6841925"/>
              <a:gd name="connsiteX323" fmla="*/ 3658878 w 6005794"/>
              <a:gd name="connsiteY323" fmla="*/ 241939 h 6841925"/>
              <a:gd name="connsiteX324" fmla="*/ 3655153 w 6005794"/>
              <a:gd name="connsiteY324" fmla="*/ 242360 h 6841925"/>
              <a:gd name="connsiteX325" fmla="*/ 3653120 w 6005794"/>
              <a:gd name="connsiteY325" fmla="*/ 254974 h 6841925"/>
              <a:gd name="connsiteX326" fmla="*/ 3643978 w 6005794"/>
              <a:gd name="connsiteY326" fmla="*/ 262962 h 6841925"/>
              <a:gd name="connsiteX327" fmla="*/ 3639575 w 6005794"/>
              <a:gd name="connsiteY327" fmla="*/ 266327 h 6841925"/>
              <a:gd name="connsiteX328" fmla="*/ 3635172 w 6005794"/>
              <a:gd name="connsiteY328" fmla="*/ 269690 h 6841925"/>
              <a:gd name="connsiteX329" fmla="*/ 3630431 w 6005794"/>
              <a:gd name="connsiteY329" fmla="*/ 272213 h 6841925"/>
              <a:gd name="connsiteX330" fmla="*/ 3626705 w 6005794"/>
              <a:gd name="connsiteY330" fmla="*/ 273896 h 6841925"/>
              <a:gd name="connsiteX331" fmla="*/ 3622642 w 6005794"/>
              <a:gd name="connsiteY331" fmla="*/ 274737 h 6841925"/>
              <a:gd name="connsiteX332" fmla="*/ 3618578 w 6005794"/>
              <a:gd name="connsiteY332" fmla="*/ 275577 h 6841925"/>
              <a:gd name="connsiteX333" fmla="*/ 3614514 w 6005794"/>
              <a:gd name="connsiteY333" fmla="*/ 274737 h 6841925"/>
              <a:gd name="connsiteX334" fmla="*/ 3610788 w 6005794"/>
              <a:gd name="connsiteY334" fmla="*/ 273054 h 6841925"/>
              <a:gd name="connsiteX335" fmla="*/ 3606724 w 6005794"/>
              <a:gd name="connsiteY335" fmla="*/ 270952 h 6841925"/>
              <a:gd name="connsiteX336" fmla="*/ 3603677 w 6005794"/>
              <a:gd name="connsiteY336" fmla="*/ 267589 h 6841925"/>
              <a:gd name="connsiteX337" fmla="*/ 3599952 w 6005794"/>
              <a:gd name="connsiteY337" fmla="*/ 262542 h 6841925"/>
              <a:gd name="connsiteX338" fmla="*/ 3596904 w 6005794"/>
              <a:gd name="connsiteY338" fmla="*/ 257077 h 6841925"/>
              <a:gd name="connsiteX339" fmla="*/ 3594194 w 6005794"/>
              <a:gd name="connsiteY339" fmla="*/ 249928 h 6841925"/>
              <a:gd name="connsiteX340" fmla="*/ 3591146 w 6005794"/>
              <a:gd name="connsiteY340" fmla="*/ 241519 h 6841925"/>
              <a:gd name="connsiteX341" fmla="*/ 3587082 w 6005794"/>
              <a:gd name="connsiteY341" fmla="*/ 245724 h 6841925"/>
              <a:gd name="connsiteX342" fmla="*/ 3583018 w 6005794"/>
              <a:gd name="connsiteY342" fmla="*/ 250349 h 6841925"/>
              <a:gd name="connsiteX343" fmla="*/ 3578616 w 6005794"/>
              <a:gd name="connsiteY343" fmla="*/ 253713 h 6841925"/>
              <a:gd name="connsiteX344" fmla="*/ 3574552 w 6005794"/>
              <a:gd name="connsiteY344" fmla="*/ 257077 h 6841925"/>
              <a:gd name="connsiteX345" fmla="*/ 3569810 w 6005794"/>
              <a:gd name="connsiteY345" fmla="*/ 260020 h 6841925"/>
              <a:gd name="connsiteX346" fmla="*/ 3565408 w 6005794"/>
              <a:gd name="connsiteY346" fmla="*/ 262542 h 6841925"/>
              <a:gd name="connsiteX347" fmla="*/ 3556942 w 6005794"/>
              <a:gd name="connsiteY347" fmla="*/ 267168 h 6841925"/>
              <a:gd name="connsiteX348" fmla="*/ 3547458 w 6005794"/>
              <a:gd name="connsiteY348" fmla="*/ 269690 h 6841925"/>
              <a:gd name="connsiteX349" fmla="*/ 3538654 w 6005794"/>
              <a:gd name="connsiteY349" fmla="*/ 272213 h 6841925"/>
              <a:gd name="connsiteX350" fmla="*/ 3529172 w 6005794"/>
              <a:gd name="connsiteY350" fmla="*/ 273054 h 6841925"/>
              <a:gd name="connsiteX351" fmla="*/ 3519689 w 6005794"/>
              <a:gd name="connsiteY351" fmla="*/ 273896 h 6841925"/>
              <a:gd name="connsiteX352" fmla="*/ 3510207 w 6005794"/>
              <a:gd name="connsiteY352" fmla="*/ 274316 h 6841925"/>
              <a:gd name="connsiteX353" fmla="*/ 3500724 w 6005794"/>
              <a:gd name="connsiteY353" fmla="*/ 273896 h 6841925"/>
              <a:gd name="connsiteX354" fmla="*/ 3481420 w 6005794"/>
              <a:gd name="connsiteY354" fmla="*/ 272633 h 6841925"/>
              <a:gd name="connsiteX355" fmla="*/ 3462794 w 6005794"/>
              <a:gd name="connsiteY355" fmla="*/ 272213 h 6841925"/>
              <a:gd name="connsiteX356" fmla="*/ 3453311 w 6005794"/>
              <a:gd name="connsiteY356" fmla="*/ 272213 h 6841925"/>
              <a:gd name="connsiteX357" fmla="*/ 3443830 w 6005794"/>
              <a:gd name="connsiteY357" fmla="*/ 273054 h 6841925"/>
              <a:gd name="connsiteX358" fmla="*/ 3436717 w 6005794"/>
              <a:gd name="connsiteY358" fmla="*/ 273896 h 6841925"/>
              <a:gd name="connsiteX359" fmla="*/ 3429267 w 6005794"/>
              <a:gd name="connsiteY359" fmla="*/ 273896 h 6841925"/>
              <a:gd name="connsiteX360" fmla="*/ 3421817 w 6005794"/>
              <a:gd name="connsiteY360" fmla="*/ 274316 h 6841925"/>
              <a:gd name="connsiteX361" fmla="*/ 3414703 w 6005794"/>
              <a:gd name="connsiteY361" fmla="*/ 275998 h 6841925"/>
              <a:gd name="connsiteX362" fmla="*/ 3411318 w 6005794"/>
              <a:gd name="connsiteY362" fmla="*/ 277259 h 6841925"/>
              <a:gd name="connsiteX363" fmla="*/ 3408270 w 6005794"/>
              <a:gd name="connsiteY363" fmla="*/ 278100 h 6841925"/>
              <a:gd name="connsiteX364" fmla="*/ 3405561 w 6005794"/>
              <a:gd name="connsiteY364" fmla="*/ 280623 h 6841925"/>
              <a:gd name="connsiteX365" fmla="*/ 3403190 w 6005794"/>
              <a:gd name="connsiteY365" fmla="*/ 282724 h 6841925"/>
              <a:gd name="connsiteX366" fmla="*/ 3401496 w 6005794"/>
              <a:gd name="connsiteY366" fmla="*/ 285668 h 6841925"/>
              <a:gd name="connsiteX367" fmla="*/ 3399804 w 6005794"/>
              <a:gd name="connsiteY367" fmla="*/ 288611 h 6841925"/>
              <a:gd name="connsiteX368" fmla="*/ 3398787 w 6005794"/>
              <a:gd name="connsiteY368" fmla="*/ 293236 h 6841925"/>
              <a:gd name="connsiteX369" fmla="*/ 3398448 w 6005794"/>
              <a:gd name="connsiteY369" fmla="*/ 297862 h 6841925"/>
              <a:gd name="connsiteX370" fmla="*/ 3398787 w 6005794"/>
              <a:gd name="connsiteY370" fmla="*/ 303328 h 6841925"/>
              <a:gd name="connsiteX371" fmla="*/ 3399804 w 6005794"/>
              <a:gd name="connsiteY371" fmla="*/ 308374 h 6841925"/>
              <a:gd name="connsiteX372" fmla="*/ 3401158 w 6005794"/>
              <a:gd name="connsiteY372" fmla="*/ 311738 h 6841925"/>
              <a:gd name="connsiteX373" fmla="*/ 3402851 w 6005794"/>
              <a:gd name="connsiteY373" fmla="*/ 313839 h 6841925"/>
              <a:gd name="connsiteX374" fmla="*/ 3405561 w 6005794"/>
              <a:gd name="connsiteY374" fmla="*/ 315941 h 6841925"/>
              <a:gd name="connsiteX375" fmla="*/ 3408270 w 6005794"/>
              <a:gd name="connsiteY375" fmla="*/ 317204 h 6841925"/>
              <a:gd name="connsiteX376" fmla="*/ 3411318 w 6005794"/>
              <a:gd name="connsiteY376" fmla="*/ 317624 h 6841925"/>
              <a:gd name="connsiteX377" fmla="*/ 3415042 w 6005794"/>
              <a:gd name="connsiteY377" fmla="*/ 317624 h 6841925"/>
              <a:gd name="connsiteX378" fmla="*/ 3422155 w 6005794"/>
              <a:gd name="connsiteY378" fmla="*/ 317624 h 6841925"/>
              <a:gd name="connsiteX379" fmla="*/ 3429267 w 6005794"/>
              <a:gd name="connsiteY379" fmla="*/ 317624 h 6841925"/>
              <a:gd name="connsiteX380" fmla="*/ 3432992 w 6005794"/>
              <a:gd name="connsiteY380" fmla="*/ 317624 h 6841925"/>
              <a:gd name="connsiteX381" fmla="*/ 3436717 w 6005794"/>
              <a:gd name="connsiteY381" fmla="*/ 318466 h 6841925"/>
              <a:gd name="connsiteX382" fmla="*/ 3439764 w 6005794"/>
              <a:gd name="connsiteY382" fmla="*/ 319306 h 6841925"/>
              <a:gd name="connsiteX383" fmla="*/ 3442475 w 6005794"/>
              <a:gd name="connsiteY383" fmla="*/ 321829 h 6841925"/>
              <a:gd name="connsiteX384" fmla="*/ 3448232 w 6005794"/>
              <a:gd name="connsiteY384" fmla="*/ 318466 h 6841925"/>
              <a:gd name="connsiteX385" fmla="*/ 3454666 w 6005794"/>
              <a:gd name="connsiteY385" fmla="*/ 315101 h 6841925"/>
              <a:gd name="connsiteX386" fmla="*/ 3466519 w 6005794"/>
              <a:gd name="connsiteY386" fmla="*/ 310055 h 6841925"/>
              <a:gd name="connsiteX387" fmla="*/ 3478711 w 6005794"/>
              <a:gd name="connsiteY387" fmla="*/ 306692 h 6841925"/>
              <a:gd name="connsiteX388" fmla="*/ 3491241 w 6005794"/>
              <a:gd name="connsiteY388" fmla="*/ 303748 h 6841925"/>
              <a:gd name="connsiteX389" fmla="*/ 3504110 w 6005794"/>
              <a:gd name="connsiteY389" fmla="*/ 301646 h 6841925"/>
              <a:gd name="connsiteX390" fmla="*/ 3515964 w 6005794"/>
              <a:gd name="connsiteY390" fmla="*/ 300385 h 6841925"/>
              <a:gd name="connsiteX391" fmla="*/ 3528494 w 6005794"/>
              <a:gd name="connsiteY391" fmla="*/ 300385 h 6841925"/>
              <a:gd name="connsiteX392" fmla="*/ 3541363 w 6005794"/>
              <a:gd name="connsiteY392" fmla="*/ 300385 h 6841925"/>
              <a:gd name="connsiteX393" fmla="*/ 3566423 w 6005794"/>
              <a:gd name="connsiteY393" fmla="*/ 301646 h 6841925"/>
              <a:gd name="connsiteX394" fmla="*/ 3591484 w 6005794"/>
              <a:gd name="connsiteY394" fmla="*/ 303748 h 6841925"/>
              <a:gd name="connsiteX395" fmla="*/ 3604016 w 6005794"/>
              <a:gd name="connsiteY395" fmla="*/ 304589 h 6841925"/>
              <a:gd name="connsiteX396" fmla="*/ 3616545 w 6005794"/>
              <a:gd name="connsiteY396" fmla="*/ 304589 h 6841925"/>
              <a:gd name="connsiteX397" fmla="*/ 3628737 w 6005794"/>
              <a:gd name="connsiteY397" fmla="*/ 304589 h 6841925"/>
              <a:gd name="connsiteX398" fmla="*/ 3641268 w 6005794"/>
              <a:gd name="connsiteY398" fmla="*/ 303748 h 6841925"/>
              <a:gd name="connsiteX399" fmla="*/ 3644993 w 6005794"/>
              <a:gd name="connsiteY399" fmla="*/ 298703 h 6841925"/>
              <a:gd name="connsiteX400" fmla="*/ 3649057 w 6005794"/>
              <a:gd name="connsiteY400" fmla="*/ 294920 h 6841925"/>
              <a:gd name="connsiteX401" fmla="*/ 3652444 w 6005794"/>
              <a:gd name="connsiteY401" fmla="*/ 291975 h 6841925"/>
              <a:gd name="connsiteX402" fmla="*/ 3656507 w 6005794"/>
              <a:gd name="connsiteY402" fmla="*/ 289452 h 6841925"/>
              <a:gd name="connsiteX403" fmla="*/ 3660571 w 6005794"/>
              <a:gd name="connsiteY403" fmla="*/ 287771 h 6841925"/>
              <a:gd name="connsiteX404" fmla="*/ 3664636 w 6005794"/>
              <a:gd name="connsiteY404" fmla="*/ 286510 h 6841925"/>
              <a:gd name="connsiteX405" fmla="*/ 3668700 w 6005794"/>
              <a:gd name="connsiteY405" fmla="*/ 286089 h 6841925"/>
              <a:gd name="connsiteX406" fmla="*/ 3672763 w 6005794"/>
              <a:gd name="connsiteY406" fmla="*/ 286089 h 6841925"/>
              <a:gd name="connsiteX407" fmla="*/ 3681907 w 6005794"/>
              <a:gd name="connsiteY407" fmla="*/ 286510 h 6841925"/>
              <a:gd name="connsiteX408" fmla="*/ 3690374 w 6005794"/>
              <a:gd name="connsiteY408" fmla="*/ 288192 h 6841925"/>
              <a:gd name="connsiteX409" fmla="*/ 3698839 w 6005794"/>
              <a:gd name="connsiteY409" fmla="*/ 289873 h 6841925"/>
              <a:gd name="connsiteX410" fmla="*/ 3707307 w 6005794"/>
              <a:gd name="connsiteY410" fmla="*/ 291135 h 6841925"/>
              <a:gd name="connsiteX411" fmla="*/ 3746591 w 6005794"/>
              <a:gd name="connsiteY411" fmla="*/ 289452 h 6841925"/>
              <a:gd name="connsiteX412" fmla="*/ 3766234 w 6005794"/>
              <a:gd name="connsiteY412" fmla="*/ 288611 h 6841925"/>
              <a:gd name="connsiteX413" fmla="*/ 3785537 w 6005794"/>
              <a:gd name="connsiteY413" fmla="*/ 288611 h 6841925"/>
              <a:gd name="connsiteX414" fmla="*/ 3789601 w 6005794"/>
              <a:gd name="connsiteY414" fmla="*/ 289452 h 6841925"/>
              <a:gd name="connsiteX415" fmla="*/ 3793327 w 6005794"/>
              <a:gd name="connsiteY415" fmla="*/ 289873 h 6841925"/>
              <a:gd name="connsiteX416" fmla="*/ 3796374 w 6005794"/>
              <a:gd name="connsiteY416" fmla="*/ 291555 h 6841925"/>
              <a:gd name="connsiteX417" fmla="*/ 3799084 w 6005794"/>
              <a:gd name="connsiteY417" fmla="*/ 293657 h 6841925"/>
              <a:gd name="connsiteX418" fmla="*/ 3800438 w 6005794"/>
              <a:gd name="connsiteY418" fmla="*/ 295338 h 6841925"/>
              <a:gd name="connsiteX419" fmla="*/ 3800777 w 6005794"/>
              <a:gd name="connsiteY419" fmla="*/ 297021 h 6841925"/>
              <a:gd name="connsiteX420" fmla="*/ 3801116 w 6005794"/>
              <a:gd name="connsiteY420" fmla="*/ 298703 h 6841925"/>
              <a:gd name="connsiteX421" fmla="*/ 3801792 w 6005794"/>
              <a:gd name="connsiteY421" fmla="*/ 301226 h 6841925"/>
              <a:gd name="connsiteX422" fmla="*/ 3801792 w 6005794"/>
              <a:gd name="connsiteY422" fmla="*/ 303328 h 6841925"/>
              <a:gd name="connsiteX423" fmla="*/ 3801116 w 6005794"/>
              <a:gd name="connsiteY423" fmla="*/ 305429 h 6841925"/>
              <a:gd name="connsiteX424" fmla="*/ 3800438 w 6005794"/>
              <a:gd name="connsiteY424" fmla="*/ 308374 h 6841925"/>
              <a:gd name="connsiteX425" fmla="*/ 3799422 w 6005794"/>
              <a:gd name="connsiteY425" fmla="*/ 311317 h 6841925"/>
              <a:gd name="connsiteX426" fmla="*/ 3798068 w 6005794"/>
              <a:gd name="connsiteY426" fmla="*/ 312578 h 6841925"/>
              <a:gd name="connsiteX427" fmla="*/ 3795698 w 6005794"/>
              <a:gd name="connsiteY427" fmla="*/ 314260 h 6841925"/>
              <a:gd name="connsiteX428" fmla="*/ 3793666 w 6005794"/>
              <a:gd name="connsiteY428" fmla="*/ 315101 h 6841925"/>
              <a:gd name="connsiteX429" fmla="*/ 3790955 w 6005794"/>
              <a:gd name="connsiteY429" fmla="*/ 315941 h 6841925"/>
              <a:gd name="connsiteX430" fmla="*/ 3784521 w 6005794"/>
              <a:gd name="connsiteY430" fmla="*/ 317204 h 6841925"/>
              <a:gd name="connsiteX431" fmla="*/ 3778764 w 6005794"/>
              <a:gd name="connsiteY431" fmla="*/ 318466 h 6841925"/>
              <a:gd name="connsiteX432" fmla="*/ 3679875 w 6005794"/>
              <a:gd name="connsiteY432" fmla="*/ 338228 h 6841925"/>
              <a:gd name="connsiteX433" fmla="*/ 3675134 w 6005794"/>
              <a:gd name="connsiteY433" fmla="*/ 342852 h 6841925"/>
              <a:gd name="connsiteX434" fmla="*/ 3669715 w 6005794"/>
              <a:gd name="connsiteY434" fmla="*/ 346215 h 6841925"/>
              <a:gd name="connsiteX435" fmla="*/ 3664297 w 6005794"/>
              <a:gd name="connsiteY435" fmla="*/ 348318 h 6841925"/>
              <a:gd name="connsiteX436" fmla="*/ 3658878 w 6005794"/>
              <a:gd name="connsiteY436" fmla="*/ 350000 h 6841925"/>
              <a:gd name="connsiteX437" fmla="*/ 3653120 w 6005794"/>
              <a:gd name="connsiteY437" fmla="*/ 350841 h 6841925"/>
              <a:gd name="connsiteX438" fmla="*/ 3647364 w 6005794"/>
              <a:gd name="connsiteY438" fmla="*/ 351262 h 6841925"/>
              <a:gd name="connsiteX439" fmla="*/ 3635172 w 6005794"/>
              <a:gd name="connsiteY439" fmla="*/ 350841 h 6841925"/>
              <a:gd name="connsiteX440" fmla="*/ 3623319 w 6005794"/>
              <a:gd name="connsiteY440" fmla="*/ 350000 h 6841925"/>
              <a:gd name="connsiteX441" fmla="*/ 3617562 w 6005794"/>
              <a:gd name="connsiteY441" fmla="*/ 350841 h 6841925"/>
              <a:gd name="connsiteX442" fmla="*/ 3611805 w 6005794"/>
              <a:gd name="connsiteY442" fmla="*/ 351262 h 6841925"/>
              <a:gd name="connsiteX443" fmla="*/ 3606386 w 6005794"/>
              <a:gd name="connsiteY443" fmla="*/ 352943 h 6841925"/>
              <a:gd name="connsiteX444" fmla="*/ 3600968 w 6005794"/>
              <a:gd name="connsiteY444" fmla="*/ 355046 h 6841925"/>
              <a:gd name="connsiteX445" fmla="*/ 3595550 w 6005794"/>
              <a:gd name="connsiteY445" fmla="*/ 359249 h 6841925"/>
              <a:gd name="connsiteX446" fmla="*/ 3590468 w 6005794"/>
              <a:gd name="connsiteY446" fmla="*/ 363875 h 6841925"/>
              <a:gd name="connsiteX447" fmla="*/ 3586066 w 6005794"/>
              <a:gd name="connsiteY447" fmla="*/ 368921 h 6841925"/>
              <a:gd name="connsiteX448" fmla="*/ 3582003 w 6005794"/>
              <a:gd name="connsiteY448" fmla="*/ 373546 h 6841925"/>
              <a:gd name="connsiteX449" fmla="*/ 3577261 w 6005794"/>
              <a:gd name="connsiteY449" fmla="*/ 377330 h 6841925"/>
              <a:gd name="connsiteX450" fmla="*/ 3572520 w 6005794"/>
              <a:gd name="connsiteY450" fmla="*/ 380273 h 6841925"/>
              <a:gd name="connsiteX451" fmla="*/ 3568117 w 6005794"/>
              <a:gd name="connsiteY451" fmla="*/ 381956 h 6841925"/>
              <a:gd name="connsiteX452" fmla="*/ 3563375 w 6005794"/>
              <a:gd name="connsiteY452" fmla="*/ 383217 h 6841925"/>
              <a:gd name="connsiteX453" fmla="*/ 3558296 w 6005794"/>
              <a:gd name="connsiteY453" fmla="*/ 383637 h 6841925"/>
              <a:gd name="connsiteX454" fmla="*/ 3553216 w 6005794"/>
              <a:gd name="connsiteY454" fmla="*/ 384058 h 6841925"/>
              <a:gd name="connsiteX455" fmla="*/ 3543056 w 6005794"/>
              <a:gd name="connsiteY455" fmla="*/ 383217 h 6841925"/>
              <a:gd name="connsiteX456" fmla="*/ 3533236 w 6005794"/>
              <a:gd name="connsiteY456" fmla="*/ 381956 h 6841925"/>
              <a:gd name="connsiteX457" fmla="*/ 3522737 w 6005794"/>
              <a:gd name="connsiteY457" fmla="*/ 380273 h 6841925"/>
              <a:gd name="connsiteX458" fmla="*/ 3512577 w 6005794"/>
              <a:gd name="connsiteY458" fmla="*/ 379852 h 6841925"/>
              <a:gd name="connsiteX459" fmla="*/ 3518334 w 6005794"/>
              <a:gd name="connsiteY459" fmla="*/ 376909 h 6841925"/>
              <a:gd name="connsiteX460" fmla="*/ 3515625 w 6005794"/>
              <a:gd name="connsiteY460" fmla="*/ 378171 h 6841925"/>
              <a:gd name="connsiteX461" fmla="*/ 3512577 w 6005794"/>
              <a:gd name="connsiteY461" fmla="*/ 379852 h 6841925"/>
              <a:gd name="connsiteX462" fmla="*/ 3507836 w 6005794"/>
              <a:gd name="connsiteY462" fmla="*/ 377330 h 6841925"/>
              <a:gd name="connsiteX463" fmla="*/ 3503433 w 6005794"/>
              <a:gd name="connsiteY463" fmla="*/ 380693 h 6841925"/>
              <a:gd name="connsiteX464" fmla="*/ 3471938 w 6005794"/>
              <a:gd name="connsiteY464" fmla="*/ 417695 h 6841925"/>
              <a:gd name="connsiteX465" fmla="*/ 3476678 w 6005794"/>
              <a:gd name="connsiteY465" fmla="*/ 419797 h 6841925"/>
              <a:gd name="connsiteX466" fmla="*/ 3481081 w 6005794"/>
              <a:gd name="connsiteY466" fmla="*/ 420218 h 6841925"/>
              <a:gd name="connsiteX467" fmla="*/ 3485823 w 6005794"/>
              <a:gd name="connsiteY467" fmla="*/ 420218 h 6841925"/>
              <a:gd name="connsiteX468" fmla="*/ 3490564 w 6005794"/>
              <a:gd name="connsiteY468" fmla="*/ 419377 h 6841925"/>
              <a:gd name="connsiteX469" fmla="*/ 3500385 w 6005794"/>
              <a:gd name="connsiteY469" fmla="*/ 416434 h 6841925"/>
              <a:gd name="connsiteX470" fmla="*/ 3509190 w 6005794"/>
              <a:gd name="connsiteY470" fmla="*/ 413911 h 6841925"/>
              <a:gd name="connsiteX471" fmla="*/ 3513932 w 6005794"/>
              <a:gd name="connsiteY471" fmla="*/ 412650 h 6841925"/>
              <a:gd name="connsiteX472" fmla="*/ 3518334 w 6005794"/>
              <a:gd name="connsiteY472" fmla="*/ 412229 h 6841925"/>
              <a:gd name="connsiteX473" fmla="*/ 3522398 w 6005794"/>
              <a:gd name="connsiteY473" fmla="*/ 412229 h 6841925"/>
              <a:gd name="connsiteX474" fmla="*/ 3525784 w 6005794"/>
              <a:gd name="connsiteY474" fmla="*/ 413069 h 6841925"/>
              <a:gd name="connsiteX475" fmla="*/ 3527817 w 6005794"/>
              <a:gd name="connsiteY475" fmla="*/ 414332 h 6841925"/>
              <a:gd name="connsiteX476" fmla="*/ 3529172 w 6005794"/>
              <a:gd name="connsiteY476" fmla="*/ 416014 h 6841925"/>
              <a:gd name="connsiteX477" fmla="*/ 3530865 w 6005794"/>
              <a:gd name="connsiteY477" fmla="*/ 417695 h 6841925"/>
              <a:gd name="connsiteX478" fmla="*/ 3532220 w 6005794"/>
              <a:gd name="connsiteY478" fmla="*/ 419797 h 6841925"/>
              <a:gd name="connsiteX479" fmla="*/ 3533575 w 6005794"/>
              <a:gd name="connsiteY479" fmla="*/ 421900 h 6841925"/>
              <a:gd name="connsiteX480" fmla="*/ 3534929 w 6005794"/>
              <a:gd name="connsiteY480" fmla="*/ 424844 h 6841925"/>
              <a:gd name="connsiteX481" fmla="*/ 3536622 w 6005794"/>
              <a:gd name="connsiteY481" fmla="*/ 432832 h 6841925"/>
              <a:gd name="connsiteX482" fmla="*/ 3537638 w 6005794"/>
              <a:gd name="connsiteY482" fmla="*/ 438298 h 6841925"/>
              <a:gd name="connsiteX483" fmla="*/ 3537977 w 6005794"/>
              <a:gd name="connsiteY483" fmla="*/ 443764 h 6841925"/>
              <a:gd name="connsiteX484" fmla="*/ 3537977 w 6005794"/>
              <a:gd name="connsiteY484" fmla="*/ 448390 h 6841925"/>
              <a:gd name="connsiteX485" fmla="*/ 3537299 w 6005794"/>
              <a:gd name="connsiteY485" fmla="*/ 452594 h 6841925"/>
              <a:gd name="connsiteX486" fmla="*/ 3535945 w 6005794"/>
              <a:gd name="connsiteY486" fmla="*/ 456799 h 6841925"/>
              <a:gd name="connsiteX487" fmla="*/ 3533912 w 6005794"/>
              <a:gd name="connsiteY487" fmla="*/ 460162 h 6841925"/>
              <a:gd name="connsiteX488" fmla="*/ 3531881 w 6005794"/>
              <a:gd name="connsiteY488" fmla="*/ 462685 h 6841925"/>
              <a:gd name="connsiteX489" fmla="*/ 3529172 w 6005794"/>
              <a:gd name="connsiteY489" fmla="*/ 465628 h 6841925"/>
              <a:gd name="connsiteX490" fmla="*/ 3525784 w 6005794"/>
              <a:gd name="connsiteY490" fmla="*/ 467310 h 6841925"/>
              <a:gd name="connsiteX491" fmla="*/ 3522737 w 6005794"/>
              <a:gd name="connsiteY491" fmla="*/ 468993 h 6841925"/>
              <a:gd name="connsiteX492" fmla="*/ 3519350 w 6005794"/>
              <a:gd name="connsiteY492" fmla="*/ 469834 h 6841925"/>
              <a:gd name="connsiteX493" fmla="*/ 3515286 w 6005794"/>
              <a:gd name="connsiteY493" fmla="*/ 470674 h 6841925"/>
              <a:gd name="connsiteX494" fmla="*/ 3510545 w 6005794"/>
              <a:gd name="connsiteY494" fmla="*/ 470674 h 6841925"/>
              <a:gd name="connsiteX495" fmla="*/ 3506481 w 6005794"/>
              <a:gd name="connsiteY495" fmla="*/ 470674 h 6841925"/>
              <a:gd name="connsiteX496" fmla="*/ 3502078 w 6005794"/>
              <a:gd name="connsiteY496" fmla="*/ 469413 h 6841925"/>
              <a:gd name="connsiteX497" fmla="*/ 3497676 w 6005794"/>
              <a:gd name="connsiteY497" fmla="*/ 468152 h 6841925"/>
              <a:gd name="connsiteX498" fmla="*/ 3497337 w 6005794"/>
              <a:gd name="connsiteY498" fmla="*/ 468152 h 6841925"/>
              <a:gd name="connsiteX499" fmla="*/ 3453989 w 6005794"/>
              <a:gd name="connsiteY499" fmla="*/ 479505 h 6841925"/>
              <a:gd name="connsiteX500" fmla="*/ 3452296 w 6005794"/>
              <a:gd name="connsiteY500" fmla="*/ 473197 h 6841925"/>
              <a:gd name="connsiteX501" fmla="*/ 3451280 w 6005794"/>
              <a:gd name="connsiteY501" fmla="*/ 473197 h 6841925"/>
              <a:gd name="connsiteX502" fmla="*/ 3453989 w 6005794"/>
              <a:gd name="connsiteY502" fmla="*/ 479505 h 6841925"/>
              <a:gd name="connsiteX503" fmla="*/ 3456359 w 6005794"/>
              <a:gd name="connsiteY503" fmla="*/ 485811 h 6841925"/>
              <a:gd name="connsiteX504" fmla="*/ 3458730 w 6005794"/>
              <a:gd name="connsiteY504" fmla="*/ 491277 h 6841925"/>
              <a:gd name="connsiteX505" fmla="*/ 3461439 w 6005794"/>
              <a:gd name="connsiteY505" fmla="*/ 496323 h 6841925"/>
              <a:gd name="connsiteX506" fmla="*/ 3464149 w 6005794"/>
              <a:gd name="connsiteY506" fmla="*/ 500527 h 6841925"/>
              <a:gd name="connsiteX507" fmla="*/ 3466519 w 6005794"/>
              <a:gd name="connsiteY507" fmla="*/ 505152 h 6841925"/>
              <a:gd name="connsiteX508" fmla="*/ 3469906 w 6005794"/>
              <a:gd name="connsiteY508" fmla="*/ 508936 h 6841925"/>
              <a:gd name="connsiteX509" fmla="*/ 3472954 w 6005794"/>
              <a:gd name="connsiteY509" fmla="*/ 512301 h 6841925"/>
              <a:gd name="connsiteX510" fmla="*/ 3476002 w 6005794"/>
              <a:gd name="connsiteY510" fmla="*/ 515664 h 6841925"/>
              <a:gd name="connsiteX511" fmla="*/ 3479726 w 6005794"/>
              <a:gd name="connsiteY511" fmla="*/ 518607 h 6841925"/>
              <a:gd name="connsiteX512" fmla="*/ 3483452 w 6005794"/>
              <a:gd name="connsiteY512" fmla="*/ 520709 h 6841925"/>
              <a:gd name="connsiteX513" fmla="*/ 3490903 w 6005794"/>
              <a:gd name="connsiteY513" fmla="*/ 525335 h 6841925"/>
              <a:gd name="connsiteX514" fmla="*/ 3499030 w 6005794"/>
              <a:gd name="connsiteY514" fmla="*/ 529119 h 6841925"/>
              <a:gd name="connsiteX515" fmla="*/ 3507497 w 6005794"/>
              <a:gd name="connsiteY515" fmla="*/ 531221 h 6841925"/>
              <a:gd name="connsiteX516" fmla="*/ 3516641 w 6005794"/>
              <a:gd name="connsiteY516" fmla="*/ 534165 h 6841925"/>
              <a:gd name="connsiteX517" fmla="*/ 3525784 w 6005794"/>
              <a:gd name="connsiteY517" fmla="*/ 535847 h 6841925"/>
              <a:gd name="connsiteX518" fmla="*/ 3545765 w 6005794"/>
              <a:gd name="connsiteY518" fmla="*/ 539210 h 6841925"/>
              <a:gd name="connsiteX519" fmla="*/ 3555587 w 6005794"/>
              <a:gd name="connsiteY519" fmla="*/ 541312 h 6841925"/>
              <a:gd name="connsiteX520" fmla="*/ 3566086 w 6005794"/>
              <a:gd name="connsiteY520" fmla="*/ 543416 h 6841925"/>
              <a:gd name="connsiteX521" fmla="*/ 3576584 w 6005794"/>
              <a:gd name="connsiteY521" fmla="*/ 546359 h 6841925"/>
              <a:gd name="connsiteX522" fmla="*/ 3587421 w 6005794"/>
              <a:gd name="connsiteY522" fmla="*/ 550143 h 6841925"/>
              <a:gd name="connsiteX523" fmla="*/ 3572520 w 6005794"/>
              <a:gd name="connsiteY523" fmla="*/ 558131 h 6841925"/>
              <a:gd name="connsiteX524" fmla="*/ 3558635 w 6005794"/>
              <a:gd name="connsiteY524" fmla="*/ 564439 h 6841925"/>
              <a:gd name="connsiteX525" fmla="*/ 3544411 w 6005794"/>
              <a:gd name="connsiteY525" fmla="*/ 569905 h 6841925"/>
              <a:gd name="connsiteX526" fmla="*/ 3530865 w 6005794"/>
              <a:gd name="connsiteY526" fmla="*/ 574108 h 6841925"/>
              <a:gd name="connsiteX527" fmla="*/ 3517319 w 6005794"/>
              <a:gd name="connsiteY527" fmla="*/ 577473 h 6841925"/>
              <a:gd name="connsiteX528" fmla="*/ 3504110 w 6005794"/>
              <a:gd name="connsiteY528" fmla="*/ 579996 h 6841925"/>
              <a:gd name="connsiteX529" fmla="*/ 3490903 w 6005794"/>
              <a:gd name="connsiteY529" fmla="*/ 580836 h 6841925"/>
              <a:gd name="connsiteX530" fmla="*/ 3478033 w 6005794"/>
              <a:gd name="connsiteY530" fmla="*/ 582098 h 6841925"/>
              <a:gd name="connsiteX531" fmla="*/ 3465165 w 6005794"/>
              <a:gd name="connsiteY531" fmla="*/ 582098 h 6841925"/>
              <a:gd name="connsiteX532" fmla="*/ 3452296 w 6005794"/>
              <a:gd name="connsiteY532" fmla="*/ 581677 h 6841925"/>
              <a:gd name="connsiteX533" fmla="*/ 3440103 w 6005794"/>
              <a:gd name="connsiteY533" fmla="*/ 580417 h 6841925"/>
              <a:gd name="connsiteX534" fmla="*/ 3427574 w 6005794"/>
              <a:gd name="connsiteY534" fmla="*/ 578734 h 6841925"/>
              <a:gd name="connsiteX535" fmla="*/ 3415042 w 6005794"/>
              <a:gd name="connsiteY535" fmla="*/ 576633 h 6841925"/>
              <a:gd name="connsiteX536" fmla="*/ 3402851 w 6005794"/>
              <a:gd name="connsiteY536" fmla="*/ 573689 h 6841925"/>
              <a:gd name="connsiteX537" fmla="*/ 3378129 w 6005794"/>
              <a:gd name="connsiteY537" fmla="*/ 568223 h 6841925"/>
              <a:gd name="connsiteX538" fmla="*/ 3376098 w 6005794"/>
              <a:gd name="connsiteY538" fmla="*/ 566541 h 6841925"/>
              <a:gd name="connsiteX539" fmla="*/ 3374065 w 6005794"/>
              <a:gd name="connsiteY539" fmla="*/ 566121 h 6841925"/>
              <a:gd name="connsiteX540" fmla="*/ 3372371 w 6005794"/>
              <a:gd name="connsiteY540" fmla="*/ 565280 h 6841925"/>
              <a:gd name="connsiteX541" fmla="*/ 3370001 w 6005794"/>
              <a:gd name="connsiteY541" fmla="*/ 565280 h 6841925"/>
              <a:gd name="connsiteX542" fmla="*/ 3368307 w 6005794"/>
              <a:gd name="connsiteY542" fmla="*/ 565280 h 6841925"/>
              <a:gd name="connsiteX543" fmla="*/ 3366614 w 6005794"/>
              <a:gd name="connsiteY543" fmla="*/ 566541 h 6841925"/>
              <a:gd name="connsiteX544" fmla="*/ 3362551 w 6005794"/>
              <a:gd name="connsiteY544" fmla="*/ 569064 h 6841925"/>
              <a:gd name="connsiteX545" fmla="*/ 3358487 w 6005794"/>
              <a:gd name="connsiteY545" fmla="*/ 572427 h 6841925"/>
              <a:gd name="connsiteX546" fmla="*/ 3354423 w 6005794"/>
              <a:gd name="connsiteY546" fmla="*/ 577053 h 6841925"/>
              <a:gd name="connsiteX547" fmla="*/ 3346633 w 6005794"/>
              <a:gd name="connsiteY547" fmla="*/ 585882 h 6841925"/>
              <a:gd name="connsiteX548" fmla="*/ 3342569 w 6005794"/>
              <a:gd name="connsiteY548" fmla="*/ 590087 h 6841925"/>
              <a:gd name="connsiteX549" fmla="*/ 3338844 w 6005794"/>
              <a:gd name="connsiteY549" fmla="*/ 592610 h 6841925"/>
              <a:gd name="connsiteX550" fmla="*/ 3336812 w 6005794"/>
              <a:gd name="connsiteY550" fmla="*/ 593871 h 6841925"/>
              <a:gd name="connsiteX551" fmla="*/ 3334781 w 6005794"/>
              <a:gd name="connsiteY551" fmla="*/ 594292 h 6841925"/>
              <a:gd name="connsiteX552" fmla="*/ 3332749 w 6005794"/>
              <a:gd name="connsiteY552" fmla="*/ 594292 h 6841925"/>
              <a:gd name="connsiteX553" fmla="*/ 3330716 w 6005794"/>
              <a:gd name="connsiteY553" fmla="*/ 593871 h 6841925"/>
              <a:gd name="connsiteX554" fmla="*/ 3328684 w 6005794"/>
              <a:gd name="connsiteY554" fmla="*/ 593451 h 6841925"/>
              <a:gd name="connsiteX555" fmla="*/ 3326991 w 6005794"/>
              <a:gd name="connsiteY555" fmla="*/ 591769 h 6841925"/>
              <a:gd name="connsiteX556" fmla="*/ 3324621 w 6005794"/>
              <a:gd name="connsiteY556" fmla="*/ 589246 h 6841925"/>
              <a:gd name="connsiteX557" fmla="*/ 3322927 w 6005794"/>
              <a:gd name="connsiteY557" fmla="*/ 587144 h 6841925"/>
              <a:gd name="connsiteX558" fmla="*/ 3321234 w 6005794"/>
              <a:gd name="connsiteY558" fmla="*/ 583359 h 6841925"/>
              <a:gd name="connsiteX559" fmla="*/ 3318864 w 6005794"/>
              <a:gd name="connsiteY559" fmla="*/ 579155 h 6841925"/>
              <a:gd name="connsiteX560" fmla="*/ 3317170 w 6005794"/>
              <a:gd name="connsiteY560" fmla="*/ 574108 h 6841925"/>
              <a:gd name="connsiteX561" fmla="*/ 3314799 w 6005794"/>
              <a:gd name="connsiteY561" fmla="*/ 568223 h 6841925"/>
              <a:gd name="connsiteX562" fmla="*/ 3290755 w 6005794"/>
              <a:gd name="connsiteY562" fmla="*/ 552665 h 6841925"/>
              <a:gd name="connsiteX563" fmla="*/ 3282965 w 6005794"/>
              <a:gd name="connsiteY563" fmla="*/ 553507 h 6841925"/>
              <a:gd name="connsiteX564" fmla="*/ 3275854 w 6005794"/>
              <a:gd name="connsiteY564" fmla="*/ 556029 h 6841925"/>
              <a:gd name="connsiteX565" fmla="*/ 3272128 w 6005794"/>
              <a:gd name="connsiteY565" fmla="*/ 557711 h 6841925"/>
              <a:gd name="connsiteX566" fmla="*/ 3269080 w 6005794"/>
              <a:gd name="connsiteY566" fmla="*/ 559393 h 6841925"/>
              <a:gd name="connsiteX567" fmla="*/ 3266371 w 6005794"/>
              <a:gd name="connsiteY567" fmla="*/ 561495 h 6841925"/>
              <a:gd name="connsiteX568" fmla="*/ 3263661 w 6005794"/>
              <a:gd name="connsiteY568" fmla="*/ 563597 h 6841925"/>
              <a:gd name="connsiteX569" fmla="*/ 3261291 w 6005794"/>
              <a:gd name="connsiteY569" fmla="*/ 566121 h 6841925"/>
              <a:gd name="connsiteX570" fmla="*/ 3259259 w 6005794"/>
              <a:gd name="connsiteY570" fmla="*/ 569064 h 6841925"/>
              <a:gd name="connsiteX571" fmla="*/ 3257565 w 6005794"/>
              <a:gd name="connsiteY571" fmla="*/ 572007 h 6841925"/>
              <a:gd name="connsiteX572" fmla="*/ 3256550 w 6005794"/>
              <a:gd name="connsiteY572" fmla="*/ 575791 h 6841925"/>
              <a:gd name="connsiteX573" fmla="*/ 3255195 w 6005794"/>
              <a:gd name="connsiteY573" fmla="*/ 579996 h 6841925"/>
              <a:gd name="connsiteX574" fmla="*/ 3254856 w 6005794"/>
              <a:gd name="connsiteY574" fmla="*/ 583780 h 6841925"/>
              <a:gd name="connsiteX575" fmla="*/ 3254856 w 6005794"/>
              <a:gd name="connsiteY575" fmla="*/ 588826 h 6841925"/>
              <a:gd name="connsiteX576" fmla="*/ 3255195 w 6005794"/>
              <a:gd name="connsiteY576" fmla="*/ 593871 h 6841925"/>
              <a:gd name="connsiteX577" fmla="*/ 3256550 w 6005794"/>
              <a:gd name="connsiteY577" fmla="*/ 605644 h 6841925"/>
              <a:gd name="connsiteX578" fmla="*/ 3256550 w 6005794"/>
              <a:gd name="connsiteY578" fmla="*/ 616156 h 6841925"/>
              <a:gd name="connsiteX579" fmla="*/ 3255195 w 6005794"/>
              <a:gd name="connsiteY579" fmla="*/ 625406 h 6841925"/>
              <a:gd name="connsiteX580" fmla="*/ 3253502 w 6005794"/>
              <a:gd name="connsiteY580" fmla="*/ 633816 h 6841925"/>
              <a:gd name="connsiteX581" fmla="*/ 3250793 w 6005794"/>
              <a:gd name="connsiteY581" fmla="*/ 641804 h 6841925"/>
              <a:gd name="connsiteX582" fmla="*/ 3247067 w 6005794"/>
              <a:gd name="connsiteY582" fmla="*/ 648531 h 6841925"/>
              <a:gd name="connsiteX583" fmla="*/ 3243004 w 6005794"/>
              <a:gd name="connsiteY583" fmla="*/ 654419 h 6841925"/>
              <a:gd name="connsiteX584" fmla="*/ 3238600 w 6005794"/>
              <a:gd name="connsiteY584" fmla="*/ 660305 h 6841925"/>
              <a:gd name="connsiteX585" fmla="*/ 3233182 w 6005794"/>
              <a:gd name="connsiteY585" fmla="*/ 665350 h 6841925"/>
              <a:gd name="connsiteX586" fmla="*/ 3227425 w 6005794"/>
              <a:gd name="connsiteY586" fmla="*/ 669555 h 6841925"/>
              <a:gd name="connsiteX587" fmla="*/ 3221330 w 6005794"/>
              <a:gd name="connsiteY587" fmla="*/ 673340 h 6841925"/>
              <a:gd name="connsiteX588" fmla="*/ 3215233 w 6005794"/>
              <a:gd name="connsiteY588" fmla="*/ 677544 h 6841925"/>
              <a:gd name="connsiteX589" fmla="*/ 3202703 w 6005794"/>
              <a:gd name="connsiteY589" fmla="*/ 684693 h 6841925"/>
              <a:gd name="connsiteX590" fmla="*/ 3189494 w 6005794"/>
              <a:gd name="connsiteY590" fmla="*/ 691841 h 6841925"/>
              <a:gd name="connsiteX591" fmla="*/ 3140051 w 6005794"/>
              <a:gd name="connsiteY591" fmla="*/ 677544 h 6841925"/>
              <a:gd name="connsiteX592" fmla="*/ 3133955 w 6005794"/>
              <a:gd name="connsiteY592" fmla="*/ 679226 h 6841925"/>
              <a:gd name="connsiteX593" fmla="*/ 3128197 w 6005794"/>
              <a:gd name="connsiteY593" fmla="*/ 681328 h 6841925"/>
              <a:gd name="connsiteX594" fmla="*/ 3122101 w 6005794"/>
              <a:gd name="connsiteY594" fmla="*/ 683431 h 6841925"/>
              <a:gd name="connsiteX595" fmla="*/ 3116683 w 6005794"/>
              <a:gd name="connsiteY595" fmla="*/ 686374 h 6841925"/>
              <a:gd name="connsiteX596" fmla="*/ 3105168 w 6005794"/>
              <a:gd name="connsiteY596" fmla="*/ 692680 h 6841925"/>
              <a:gd name="connsiteX597" fmla="*/ 3093655 w 6005794"/>
              <a:gd name="connsiteY597" fmla="*/ 698988 h 6841925"/>
              <a:gd name="connsiteX598" fmla="*/ 3081801 w 6005794"/>
              <a:gd name="connsiteY598" fmla="*/ 704875 h 6841925"/>
              <a:gd name="connsiteX599" fmla="*/ 3075367 w 6005794"/>
              <a:gd name="connsiteY599" fmla="*/ 706977 h 6841925"/>
              <a:gd name="connsiteX600" fmla="*/ 3069271 w 6005794"/>
              <a:gd name="connsiteY600" fmla="*/ 709079 h 6841925"/>
              <a:gd name="connsiteX601" fmla="*/ 3062497 w 6005794"/>
              <a:gd name="connsiteY601" fmla="*/ 710761 h 6841925"/>
              <a:gd name="connsiteX602" fmla="*/ 3055386 w 6005794"/>
              <a:gd name="connsiteY602" fmla="*/ 712023 h 6841925"/>
              <a:gd name="connsiteX603" fmla="*/ 3048274 w 6005794"/>
              <a:gd name="connsiteY603" fmla="*/ 712023 h 6841925"/>
              <a:gd name="connsiteX604" fmla="*/ 3040485 w 6005794"/>
              <a:gd name="connsiteY604" fmla="*/ 711602 h 6841925"/>
              <a:gd name="connsiteX605" fmla="*/ 3044210 w 6005794"/>
              <a:gd name="connsiteY605" fmla="*/ 718330 h 6841925"/>
              <a:gd name="connsiteX606" fmla="*/ 3048274 w 6005794"/>
              <a:gd name="connsiteY606" fmla="*/ 723795 h 6841925"/>
              <a:gd name="connsiteX607" fmla="*/ 3051660 w 6005794"/>
              <a:gd name="connsiteY607" fmla="*/ 728001 h 6841925"/>
              <a:gd name="connsiteX608" fmla="*/ 3055724 w 6005794"/>
              <a:gd name="connsiteY608" fmla="*/ 731364 h 6841925"/>
              <a:gd name="connsiteX609" fmla="*/ 3059449 w 6005794"/>
              <a:gd name="connsiteY609" fmla="*/ 734307 h 6841925"/>
              <a:gd name="connsiteX610" fmla="*/ 3063513 w 6005794"/>
              <a:gd name="connsiteY610" fmla="*/ 736409 h 6841925"/>
              <a:gd name="connsiteX611" fmla="*/ 3067578 w 6005794"/>
              <a:gd name="connsiteY611" fmla="*/ 737672 h 6841925"/>
              <a:gd name="connsiteX612" fmla="*/ 3071641 w 6005794"/>
              <a:gd name="connsiteY612" fmla="*/ 738092 h 6841925"/>
              <a:gd name="connsiteX613" fmla="*/ 3075367 w 6005794"/>
              <a:gd name="connsiteY613" fmla="*/ 738933 h 6841925"/>
              <a:gd name="connsiteX614" fmla="*/ 3079430 w 6005794"/>
              <a:gd name="connsiteY614" fmla="*/ 738933 h 6841925"/>
              <a:gd name="connsiteX615" fmla="*/ 3087558 w 6005794"/>
              <a:gd name="connsiteY615" fmla="*/ 738933 h 6841925"/>
              <a:gd name="connsiteX616" fmla="*/ 3095347 w 6005794"/>
              <a:gd name="connsiteY616" fmla="*/ 738092 h 6841925"/>
              <a:gd name="connsiteX617" fmla="*/ 3098734 w 6005794"/>
              <a:gd name="connsiteY617" fmla="*/ 738933 h 6841925"/>
              <a:gd name="connsiteX618" fmla="*/ 3102460 w 6005794"/>
              <a:gd name="connsiteY618" fmla="*/ 739353 h 6841925"/>
              <a:gd name="connsiteX619" fmla="*/ 3101104 w 6005794"/>
              <a:gd name="connsiteY619" fmla="*/ 755331 h 6841925"/>
              <a:gd name="connsiteX620" fmla="*/ 3100089 w 6005794"/>
              <a:gd name="connsiteY620" fmla="*/ 763320 h 6841925"/>
              <a:gd name="connsiteX621" fmla="*/ 3099412 w 6005794"/>
              <a:gd name="connsiteY621" fmla="*/ 771309 h 6841925"/>
              <a:gd name="connsiteX622" fmla="*/ 3097379 w 6005794"/>
              <a:gd name="connsiteY622" fmla="*/ 778877 h 6841925"/>
              <a:gd name="connsiteX623" fmla="*/ 3095686 w 6005794"/>
              <a:gd name="connsiteY623" fmla="*/ 786025 h 6841925"/>
              <a:gd name="connsiteX624" fmla="*/ 3093655 w 6005794"/>
              <a:gd name="connsiteY624" fmla="*/ 792333 h 6841925"/>
              <a:gd name="connsiteX625" fmla="*/ 3091284 w 6005794"/>
              <a:gd name="connsiteY625" fmla="*/ 798639 h 6841925"/>
              <a:gd name="connsiteX626" fmla="*/ 3088235 w 6005794"/>
              <a:gd name="connsiteY626" fmla="*/ 804105 h 6841925"/>
              <a:gd name="connsiteX627" fmla="*/ 3084171 w 6005794"/>
              <a:gd name="connsiteY627" fmla="*/ 808310 h 6841925"/>
              <a:gd name="connsiteX628" fmla="*/ 3080108 w 6005794"/>
              <a:gd name="connsiteY628" fmla="*/ 812515 h 6841925"/>
              <a:gd name="connsiteX629" fmla="*/ 3075028 w 6005794"/>
              <a:gd name="connsiteY629" fmla="*/ 815038 h 6841925"/>
              <a:gd name="connsiteX630" fmla="*/ 3069610 w 6005794"/>
              <a:gd name="connsiteY630" fmla="*/ 816720 h 6841925"/>
              <a:gd name="connsiteX631" fmla="*/ 3062836 w 6005794"/>
              <a:gd name="connsiteY631" fmla="*/ 816720 h 6841925"/>
              <a:gd name="connsiteX632" fmla="*/ 3056063 w 6005794"/>
              <a:gd name="connsiteY632" fmla="*/ 816299 h 6841925"/>
              <a:gd name="connsiteX633" fmla="*/ 3048274 w 6005794"/>
              <a:gd name="connsiteY633" fmla="*/ 814196 h 6841925"/>
              <a:gd name="connsiteX634" fmla="*/ 3039468 w 6005794"/>
              <a:gd name="connsiteY634" fmla="*/ 811253 h 6841925"/>
              <a:gd name="connsiteX635" fmla="*/ 3031002 w 6005794"/>
              <a:gd name="connsiteY635" fmla="*/ 809151 h 6841925"/>
              <a:gd name="connsiteX636" fmla="*/ 3022536 w 6005794"/>
              <a:gd name="connsiteY636" fmla="*/ 807469 h 6841925"/>
              <a:gd name="connsiteX637" fmla="*/ 3014069 w 6005794"/>
              <a:gd name="connsiteY637" fmla="*/ 806208 h 6841925"/>
              <a:gd name="connsiteX638" fmla="*/ 3005603 w 6005794"/>
              <a:gd name="connsiteY638" fmla="*/ 805787 h 6841925"/>
              <a:gd name="connsiteX639" fmla="*/ 2996796 w 6005794"/>
              <a:gd name="connsiteY639" fmla="*/ 805787 h 6841925"/>
              <a:gd name="connsiteX640" fmla="*/ 2989008 w 6005794"/>
              <a:gd name="connsiteY640" fmla="*/ 805787 h 6841925"/>
              <a:gd name="connsiteX641" fmla="*/ 2980204 w 6005794"/>
              <a:gd name="connsiteY641" fmla="*/ 806208 h 6841925"/>
              <a:gd name="connsiteX642" fmla="*/ 2964285 w 6005794"/>
              <a:gd name="connsiteY642" fmla="*/ 807889 h 6841925"/>
              <a:gd name="connsiteX643" fmla="*/ 2947692 w 6005794"/>
              <a:gd name="connsiteY643" fmla="*/ 810832 h 6841925"/>
              <a:gd name="connsiteX644" fmla="*/ 2914164 w 6005794"/>
              <a:gd name="connsiteY644" fmla="*/ 816299 h 6841925"/>
              <a:gd name="connsiteX645" fmla="*/ 2911116 w 6005794"/>
              <a:gd name="connsiteY645" fmla="*/ 817560 h 6841925"/>
              <a:gd name="connsiteX646" fmla="*/ 2908069 w 6005794"/>
              <a:gd name="connsiteY646" fmla="*/ 818401 h 6841925"/>
              <a:gd name="connsiteX647" fmla="*/ 2901634 w 6005794"/>
              <a:gd name="connsiteY647" fmla="*/ 819663 h 6841925"/>
              <a:gd name="connsiteX648" fmla="*/ 2894861 w 6005794"/>
              <a:gd name="connsiteY648" fmla="*/ 819663 h 6841925"/>
              <a:gd name="connsiteX649" fmla="*/ 2888087 w 6005794"/>
              <a:gd name="connsiteY649" fmla="*/ 818401 h 6841925"/>
              <a:gd name="connsiteX650" fmla="*/ 2874203 w 6005794"/>
              <a:gd name="connsiteY650" fmla="*/ 816299 h 6841925"/>
              <a:gd name="connsiteX651" fmla="*/ 2867429 w 6005794"/>
              <a:gd name="connsiteY651" fmla="*/ 815038 h 6841925"/>
              <a:gd name="connsiteX652" fmla="*/ 2860995 w 6005794"/>
              <a:gd name="connsiteY652" fmla="*/ 814617 h 6841925"/>
              <a:gd name="connsiteX653" fmla="*/ 2854221 w 6005794"/>
              <a:gd name="connsiteY653" fmla="*/ 814196 h 6841925"/>
              <a:gd name="connsiteX654" fmla="*/ 2847449 w 6005794"/>
              <a:gd name="connsiteY654" fmla="*/ 814617 h 6841925"/>
              <a:gd name="connsiteX655" fmla="*/ 2841013 w 6005794"/>
              <a:gd name="connsiteY655" fmla="*/ 816299 h 6841925"/>
              <a:gd name="connsiteX656" fmla="*/ 2837965 w 6005794"/>
              <a:gd name="connsiteY656" fmla="*/ 817560 h 6841925"/>
              <a:gd name="connsiteX657" fmla="*/ 2834918 w 6005794"/>
              <a:gd name="connsiteY657" fmla="*/ 819242 h 6841925"/>
              <a:gd name="connsiteX658" fmla="*/ 2832209 w 6005794"/>
              <a:gd name="connsiteY658" fmla="*/ 820923 h 6841925"/>
              <a:gd name="connsiteX659" fmla="*/ 2829500 w 6005794"/>
              <a:gd name="connsiteY659" fmla="*/ 823448 h 6841925"/>
              <a:gd name="connsiteX660" fmla="*/ 2826113 w 6005794"/>
              <a:gd name="connsiteY660" fmla="*/ 826390 h 6841925"/>
              <a:gd name="connsiteX661" fmla="*/ 2824081 w 6005794"/>
              <a:gd name="connsiteY661" fmla="*/ 829754 h 6841925"/>
              <a:gd name="connsiteX662" fmla="*/ 2821372 w 6005794"/>
              <a:gd name="connsiteY662" fmla="*/ 833118 h 6841925"/>
              <a:gd name="connsiteX663" fmla="*/ 2818662 w 6005794"/>
              <a:gd name="connsiteY663" fmla="*/ 837323 h 6841925"/>
              <a:gd name="connsiteX664" fmla="*/ 2816291 w 6005794"/>
              <a:gd name="connsiteY664" fmla="*/ 842368 h 6841925"/>
              <a:gd name="connsiteX665" fmla="*/ 2814259 w 6005794"/>
              <a:gd name="connsiteY665" fmla="*/ 848254 h 6841925"/>
              <a:gd name="connsiteX666" fmla="*/ 2864381 w 6005794"/>
              <a:gd name="connsiteY666" fmla="*/ 894926 h 6841925"/>
              <a:gd name="connsiteX667" fmla="*/ 2868107 w 6005794"/>
              <a:gd name="connsiteY667" fmla="*/ 888620 h 6841925"/>
              <a:gd name="connsiteX668" fmla="*/ 2871493 w 6005794"/>
              <a:gd name="connsiteY668" fmla="*/ 883153 h 6841925"/>
              <a:gd name="connsiteX669" fmla="*/ 2875558 w 6005794"/>
              <a:gd name="connsiteY669" fmla="*/ 878108 h 6841925"/>
              <a:gd name="connsiteX670" fmla="*/ 2879282 w 6005794"/>
              <a:gd name="connsiteY670" fmla="*/ 874323 h 6841925"/>
              <a:gd name="connsiteX671" fmla="*/ 2883346 w 6005794"/>
              <a:gd name="connsiteY671" fmla="*/ 870540 h 6841925"/>
              <a:gd name="connsiteX672" fmla="*/ 2887410 w 6005794"/>
              <a:gd name="connsiteY672" fmla="*/ 867597 h 6841925"/>
              <a:gd name="connsiteX673" fmla="*/ 2891474 w 6005794"/>
              <a:gd name="connsiteY673" fmla="*/ 864652 h 6841925"/>
              <a:gd name="connsiteX674" fmla="*/ 2895538 w 6005794"/>
              <a:gd name="connsiteY674" fmla="*/ 862550 h 6841925"/>
              <a:gd name="connsiteX675" fmla="*/ 2899602 w 6005794"/>
              <a:gd name="connsiteY675" fmla="*/ 860869 h 6841925"/>
              <a:gd name="connsiteX676" fmla="*/ 2904004 w 6005794"/>
              <a:gd name="connsiteY676" fmla="*/ 859607 h 6841925"/>
              <a:gd name="connsiteX677" fmla="*/ 2908069 w 6005794"/>
              <a:gd name="connsiteY677" fmla="*/ 859187 h 6841925"/>
              <a:gd name="connsiteX678" fmla="*/ 2912471 w 6005794"/>
              <a:gd name="connsiteY678" fmla="*/ 858766 h 6841925"/>
              <a:gd name="connsiteX679" fmla="*/ 2921615 w 6005794"/>
              <a:gd name="connsiteY679" fmla="*/ 857925 h 6841925"/>
              <a:gd name="connsiteX680" fmla="*/ 2930419 w 6005794"/>
              <a:gd name="connsiteY680" fmla="*/ 859187 h 6841925"/>
              <a:gd name="connsiteX681" fmla="*/ 2939564 w 6005794"/>
              <a:gd name="connsiteY681" fmla="*/ 860448 h 6841925"/>
              <a:gd name="connsiteX682" fmla="*/ 2948369 w 6005794"/>
              <a:gd name="connsiteY682" fmla="*/ 862130 h 6841925"/>
              <a:gd name="connsiteX683" fmla="*/ 2957852 w 6005794"/>
              <a:gd name="connsiteY683" fmla="*/ 862971 h 6841925"/>
              <a:gd name="connsiteX684" fmla="*/ 2966996 w 6005794"/>
              <a:gd name="connsiteY684" fmla="*/ 864232 h 6841925"/>
              <a:gd name="connsiteX685" fmla="*/ 2975800 w 6005794"/>
              <a:gd name="connsiteY685" fmla="*/ 864652 h 6841925"/>
              <a:gd name="connsiteX686" fmla="*/ 2984944 w 6005794"/>
              <a:gd name="connsiteY686" fmla="*/ 864232 h 6841925"/>
              <a:gd name="connsiteX687" fmla="*/ 2989347 w 6005794"/>
              <a:gd name="connsiteY687" fmla="*/ 863811 h 6841925"/>
              <a:gd name="connsiteX688" fmla="*/ 2993749 w 6005794"/>
              <a:gd name="connsiteY688" fmla="*/ 862550 h 6841925"/>
              <a:gd name="connsiteX689" fmla="*/ 2997813 w 6005794"/>
              <a:gd name="connsiteY689" fmla="*/ 860869 h 6841925"/>
              <a:gd name="connsiteX690" fmla="*/ 3002216 w 6005794"/>
              <a:gd name="connsiteY690" fmla="*/ 859187 h 6841925"/>
              <a:gd name="connsiteX691" fmla="*/ 3001878 w 6005794"/>
              <a:gd name="connsiteY691" fmla="*/ 863811 h 6841925"/>
              <a:gd name="connsiteX692" fmla="*/ 3001539 w 6005794"/>
              <a:gd name="connsiteY692" fmla="*/ 867597 h 6841925"/>
              <a:gd name="connsiteX693" fmla="*/ 3000184 w 6005794"/>
              <a:gd name="connsiteY693" fmla="*/ 870960 h 6841925"/>
              <a:gd name="connsiteX694" fmla="*/ 2998829 w 6005794"/>
              <a:gd name="connsiteY694" fmla="*/ 873903 h 6841925"/>
              <a:gd name="connsiteX695" fmla="*/ 2996796 w 6005794"/>
              <a:gd name="connsiteY695" fmla="*/ 876006 h 6841925"/>
              <a:gd name="connsiteX696" fmla="*/ 2995104 w 6005794"/>
              <a:gd name="connsiteY696" fmla="*/ 877688 h 6841925"/>
              <a:gd name="connsiteX697" fmla="*/ 2990701 w 6005794"/>
              <a:gd name="connsiteY697" fmla="*/ 881051 h 6841925"/>
              <a:gd name="connsiteX698" fmla="*/ 2986637 w 6005794"/>
              <a:gd name="connsiteY698" fmla="*/ 883153 h 6841925"/>
              <a:gd name="connsiteX699" fmla="*/ 2982574 w 6005794"/>
              <a:gd name="connsiteY699" fmla="*/ 886096 h 6841925"/>
              <a:gd name="connsiteX700" fmla="*/ 2980881 w 6005794"/>
              <a:gd name="connsiteY700" fmla="*/ 887779 h 6841925"/>
              <a:gd name="connsiteX701" fmla="*/ 2979526 w 6005794"/>
              <a:gd name="connsiteY701" fmla="*/ 889461 h 6841925"/>
              <a:gd name="connsiteX702" fmla="*/ 2978171 w 6005794"/>
              <a:gd name="connsiteY702" fmla="*/ 891562 h 6841925"/>
              <a:gd name="connsiteX703" fmla="*/ 2977493 w 6005794"/>
              <a:gd name="connsiteY703" fmla="*/ 894506 h 6841925"/>
              <a:gd name="connsiteX704" fmla="*/ 2982235 w 6005794"/>
              <a:gd name="connsiteY704" fmla="*/ 893665 h 6841925"/>
              <a:gd name="connsiteX705" fmla="*/ 2986976 w 6005794"/>
              <a:gd name="connsiteY705" fmla="*/ 893244 h 6841925"/>
              <a:gd name="connsiteX706" fmla="*/ 2992056 w 6005794"/>
              <a:gd name="connsiteY706" fmla="*/ 893244 h 6841925"/>
              <a:gd name="connsiteX707" fmla="*/ 2996796 w 6005794"/>
              <a:gd name="connsiteY707" fmla="*/ 893665 h 6841925"/>
              <a:gd name="connsiteX708" fmla="*/ 3005941 w 6005794"/>
              <a:gd name="connsiteY708" fmla="*/ 896187 h 6841925"/>
              <a:gd name="connsiteX709" fmla="*/ 3015424 w 6005794"/>
              <a:gd name="connsiteY709" fmla="*/ 898711 h 6841925"/>
              <a:gd name="connsiteX710" fmla="*/ 3033711 w 6005794"/>
              <a:gd name="connsiteY710" fmla="*/ 905018 h 6841925"/>
              <a:gd name="connsiteX711" fmla="*/ 3043194 w 6005794"/>
              <a:gd name="connsiteY711" fmla="*/ 907541 h 6841925"/>
              <a:gd name="connsiteX712" fmla="*/ 3052676 w 6005794"/>
              <a:gd name="connsiteY712" fmla="*/ 910064 h 6841925"/>
              <a:gd name="connsiteX713" fmla="*/ 3057078 w 6005794"/>
              <a:gd name="connsiteY713" fmla="*/ 905018 h 6841925"/>
              <a:gd name="connsiteX714" fmla="*/ 3062159 w 6005794"/>
              <a:gd name="connsiteY714" fmla="*/ 900393 h 6841925"/>
              <a:gd name="connsiteX715" fmla="*/ 3066900 w 6005794"/>
              <a:gd name="connsiteY715" fmla="*/ 896609 h 6841925"/>
              <a:gd name="connsiteX716" fmla="*/ 3072319 w 6005794"/>
              <a:gd name="connsiteY716" fmla="*/ 892824 h 6841925"/>
              <a:gd name="connsiteX717" fmla="*/ 3077399 w 6005794"/>
              <a:gd name="connsiteY717" fmla="*/ 889461 h 6841925"/>
              <a:gd name="connsiteX718" fmla="*/ 3082817 w 6005794"/>
              <a:gd name="connsiteY718" fmla="*/ 886517 h 6841925"/>
              <a:gd name="connsiteX719" fmla="*/ 3088235 w 6005794"/>
              <a:gd name="connsiteY719" fmla="*/ 884415 h 6841925"/>
              <a:gd name="connsiteX720" fmla="*/ 3093655 w 6005794"/>
              <a:gd name="connsiteY720" fmla="*/ 881892 h 6841925"/>
              <a:gd name="connsiteX721" fmla="*/ 3099412 w 6005794"/>
              <a:gd name="connsiteY721" fmla="*/ 880210 h 6841925"/>
              <a:gd name="connsiteX722" fmla="*/ 3104830 w 6005794"/>
              <a:gd name="connsiteY722" fmla="*/ 879369 h 6841925"/>
              <a:gd name="connsiteX723" fmla="*/ 3110587 w 6005794"/>
              <a:gd name="connsiteY723" fmla="*/ 878108 h 6841925"/>
              <a:gd name="connsiteX724" fmla="*/ 3116345 w 6005794"/>
              <a:gd name="connsiteY724" fmla="*/ 877688 h 6841925"/>
              <a:gd name="connsiteX725" fmla="*/ 3128536 w 6005794"/>
              <a:gd name="connsiteY725" fmla="*/ 877688 h 6841925"/>
              <a:gd name="connsiteX726" fmla="*/ 3141066 w 6005794"/>
              <a:gd name="connsiteY726" fmla="*/ 878108 h 6841925"/>
              <a:gd name="connsiteX727" fmla="*/ 3156646 w 6005794"/>
              <a:gd name="connsiteY727" fmla="*/ 880210 h 6841925"/>
              <a:gd name="connsiteX728" fmla="*/ 3172562 w 6005794"/>
              <a:gd name="connsiteY728" fmla="*/ 882733 h 6841925"/>
              <a:gd name="connsiteX729" fmla="*/ 3204058 w 6005794"/>
              <a:gd name="connsiteY729" fmla="*/ 887779 h 6841925"/>
              <a:gd name="connsiteX730" fmla="*/ 3235553 w 6005794"/>
              <a:gd name="connsiteY730" fmla="*/ 893244 h 6841925"/>
              <a:gd name="connsiteX731" fmla="*/ 3251470 w 6005794"/>
              <a:gd name="connsiteY731" fmla="*/ 895346 h 6841925"/>
              <a:gd name="connsiteX732" fmla="*/ 3267387 w 6005794"/>
              <a:gd name="connsiteY732" fmla="*/ 897870 h 6841925"/>
              <a:gd name="connsiteX733" fmla="*/ 3283304 w 6005794"/>
              <a:gd name="connsiteY733" fmla="*/ 899552 h 6841925"/>
              <a:gd name="connsiteX734" fmla="*/ 3299221 w 6005794"/>
              <a:gd name="connsiteY734" fmla="*/ 900393 h 6841925"/>
              <a:gd name="connsiteX735" fmla="*/ 3315477 w 6005794"/>
              <a:gd name="connsiteY735" fmla="*/ 901234 h 6841925"/>
              <a:gd name="connsiteX736" fmla="*/ 3332072 w 6005794"/>
              <a:gd name="connsiteY736" fmla="*/ 901234 h 6841925"/>
              <a:gd name="connsiteX737" fmla="*/ 3347988 w 6005794"/>
              <a:gd name="connsiteY737" fmla="*/ 899972 h 6841925"/>
              <a:gd name="connsiteX738" fmla="*/ 3364582 w 6005794"/>
              <a:gd name="connsiteY738" fmla="*/ 898291 h 6841925"/>
              <a:gd name="connsiteX739" fmla="*/ 3381516 w 6005794"/>
              <a:gd name="connsiteY739" fmla="*/ 894926 h 6841925"/>
              <a:gd name="connsiteX740" fmla="*/ 3387273 w 6005794"/>
              <a:gd name="connsiteY740" fmla="*/ 893665 h 6841925"/>
              <a:gd name="connsiteX741" fmla="*/ 3380161 w 6005794"/>
              <a:gd name="connsiteY741" fmla="*/ 896187 h 6841925"/>
              <a:gd name="connsiteX742" fmla="*/ 3372710 w 6005794"/>
              <a:gd name="connsiteY742" fmla="*/ 899972 h 6841925"/>
              <a:gd name="connsiteX743" fmla="*/ 3369662 w 6005794"/>
              <a:gd name="connsiteY743" fmla="*/ 902074 h 6841925"/>
              <a:gd name="connsiteX744" fmla="*/ 3366953 w 6005794"/>
              <a:gd name="connsiteY744" fmla="*/ 904177 h 6841925"/>
              <a:gd name="connsiteX745" fmla="*/ 3364244 w 6005794"/>
              <a:gd name="connsiteY745" fmla="*/ 907120 h 6841925"/>
              <a:gd name="connsiteX746" fmla="*/ 3362551 w 6005794"/>
              <a:gd name="connsiteY746" fmla="*/ 910064 h 6841925"/>
              <a:gd name="connsiteX747" fmla="*/ 3358825 w 6005794"/>
              <a:gd name="connsiteY747" fmla="*/ 915529 h 6841925"/>
              <a:gd name="connsiteX748" fmla="*/ 3356116 w 6005794"/>
              <a:gd name="connsiteY748" fmla="*/ 921837 h 6841925"/>
              <a:gd name="connsiteX749" fmla="*/ 3354085 w 6005794"/>
              <a:gd name="connsiteY749" fmla="*/ 928144 h 6841925"/>
              <a:gd name="connsiteX750" fmla="*/ 3353068 w 6005794"/>
              <a:gd name="connsiteY750" fmla="*/ 934870 h 6841925"/>
              <a:gd name="connsiteX751" fmla="*/ 3352052 w 6005794"/>
              <a:gd name="connsiteY751" fmla="*/ 942439 h 6841925"/>
              <a:gd name="connsiteX752" fmla="*/ 3352052 w 6005794"/>
              <a:gd name="connsiteY752" fmla="*/ 949587 h 6841925"/>
              <a:gd name="connsiteX753" fmla="*/ 3352052 w 6005794"/>
              <a:gd name="connsiteY753" fmla="*/ 957156 h 6841925"/>
              <a:gd name="connsiteX754" fmla="*/ 3352730 w 6005794"/>
              <a:gd name="connsiteY754" fmla="*/ 973134 h 6841925"/>
              <a:gd name="connsiteX755" fmla="*/ 3353407 w 6005794"/>
              <a:gd name="connsiteY755" fmla="*/ 987850 h 6841925"/>
              <a:gd name="connsiteX756" fmla="*/ 3465842 w 6005794"/>
              <a:gd name="connsiteY756" fmla="*/ 1003407 h 6841925"/>
              <a:gd name="connsiteX757" fmla="*/ 3469906 w 6005794"/>
              <a:gd name="connsiteY757" fmla="*/ 999623 h 6841925"/>
              <a:gd name="connsiteX758" fmla="*/ 3473970 w 6005794"/>
              <a:gd name="connsiteY758" fmla="*/ 996259 h 6841925"/>
              <a:gd name="connsiteX759" fmla="*/ 3477356 w 6005794"/>
              <a:gd name="connsiteY759" fmla="*/ 992895 h 6841925"/>
              <a:gd name="connsiteX760" fmla="*/ 3481420 w 6005794"/>
              <a:gd name="connsiteY760" fmla="*/ 990793 h 6841925"/>
              <a:gd name="connsiteX761" fmla="*/ 3485484 w 6005794"/>
              <a:gd name="connsiteY761" fmla="*/ 988691 h 6841925"/>
              <a:gd name="connsiteX762" fmla="*/ 3489549 w 6005794"/>
              <a:gd name="connsiteY762" fmla="*/ 987430 h 6841925"/>
              <a:gd name="connsiteX763" fmla="*/ 3493273 w 6005794"/>
              <a:gd name="connsiteY763" fmla="*/ 986168 h 6841925"/>
              <a:gd name="connsiteX764" fmla="*/ 3497337 w 6005794"/>
              <a:gd name="connsiteY764" fmla="*/ 986168 h 6841925"/>
              <a:gd name="connsiteX765" fmla="*/ 3501401 w 6005794"/>
              <a:gd name="connsiteY765" fmla="*/ 987009 h 6841925"/>
              <a:gd name="connsiteX766" fmla="*/ 3504787 w 6005794"/>
              <a:gd name="connsiteY766" fmla="*/ 987430 h 6841925"/>
              <a:gd name="connsiteX767" fmla="*/ 3508852 w 6005794"/>
              <a:gd name="connsiteY767" fmla="*/ 988691 h 6841925"/>
              <a:gd name="connsiteX768" fmla="*/ 3512916 w 6005794"/>
              <a:gd name="connsiteY768" fmla="*/ 990793 h 6841925"/>
              <a:gd name="connsiteX769" fmla="*/ 3516980 w 6005794"/>
              <a:gd name="connsiteY769" fmla="*/ 992895 h 6841925"/>
              <a:gd name="connsiteX770" fmla="*/ 3520704 w 6005794"/>
              <a:gd name="connsiteY770" fmla="*/ 996259 h 6841925"/>
              <a:gd name="connsiteX771" fmla="*/ 3524769 w 6005794"/>
              <a:gd name="connsiteY771" fmla="*/ 999623 h 6841925"/>
              <a:gd name="connsiteX772" fmla="*/ 3528494 w 6005794"/>
              <a:gd name="connsiteY772" fmla="*/ 1003407 h 6841925"/>
              <a:gd name="connsiteX773" fmla="*/ 3534929 w 6005794"/>
              <a:gd name="connsiteY773" fmla="*/ 1004249 h 6841925"/>
              <a:gd name="connsiteX774" fmla="*/ 3541363 w 6005794"/>
              <a:gd name="connsiteY774" fmla="*/ 1005931 h 6841925"/>
              <a:gd name="connsiteX775" fmla="*/ 3546443 w 6005794"/>
              <a:gd name="connsiteY775" fmla="*/ 1008033 h 6841925"/>
              <a:gd name="connsiteX776" fmla="*/ 3551523 w 6005794"/>
              <a:gd name="connsiteY776" fmla="*/ 1011396 h 6841925"/>
              <a:gd name="connsiteX777" fmla="*/ 3555925 w 6005794"/>
              <a:gd name="connsiteY777" fmla="*/ 1016020 h 6841925"/>
              <a:gd name="connsiteX778" fmla="*/ 3559651 w 6005794"/>
              <a:gd name="connsiteY778" fmla="*/ 1021487 h 6841925"/>
              <a:gd name="connsiteX779" fmla="*/ 3562699 w 6005794"/>
              <a:gd name="connsiteY779" fmla="*/ 1027795 h 6841925"/>
              <a:gd name="connsiteX780" fmla="*/ 3565408 w 6005794"/>
              <a:gd name="connsiteY780" fmla="*/ 1035363 h 6841925"/>
              <a:gd name="connsiteX781" fmla="*/ 3577600 w 6005794"/>
              <a:gd name="connsiteY781" fmla="*/ 1033681 h 6841925"/>
              <a:gd name="connsiteX782" fmla="*/ 3580309 w 6005794"/>
              <a:gd name="connsiteY782" fmla="*/ 1030317 h 6841925"/>
              <a:gd name="connsiteX783" fmla="*/ 3583357 w 6005794"/>
              <a:gd name="connsiteY783" fmla="*/ 1027795 h 6841925"/>
              <a:gd name="connsiteX784" fmla="*/ 3586066 w 6005794"/>
              <a:gd name="connsiteY784" fmla="*/ 1024851 h 6841925"/>
              <a:gd name="connsiteX785" fmla="*/ 3589114 w 6005794"/>
              <a:gd name="connsiteY785" fmla="*/ 1023169 h 6841925"/>
              <a:gd name="connsiteX786" fmla="*/ 3592501 w 6005794"/>
              <a:gd name="connsiteY786" fmla="*/ 1021487 h 6841925"/>
              <a:gd name="connsiteX787" fmla="*/ 3595887 w 6005794"/>
              <a:gd name="connsiteY787" fmla="*/ 1020226 h 6841925"/>
              <a:gd name="connsiteX788" fmla="*/ 3602661 w 6005794"/>
              <a:gd name="connsiteY788" fmla="*/ 1019385 h 6841925"/>
              <a:gd name="connsiteX789" fmla="*/ 3609434 w 6005794"/>
              <a:gd name="connsiteY789" fmla="*/ 1018545 h 6841925"/>
              <a:gd name="connsiteX790" fmla="*/ 3616207 w 6005794"/>
              <a:gd name="connsiteY790" fmla="*/ 1019385 h 6841925"/>
              <a:gd name="connsiteX791" fmla="*/ 3623319 w 6005794"/>
              <a:gd name="connsiteY791" fmla="*/ 1019385 h 6841925"/>
              <a:gd name="connsiteX792" fmla="*/ 3630092 w 6005794"/>
              <a:gd name="connsiteY792" fmla="*/ 1019385 h 6841925"/>
              <a:gd name="connsiteX793" fmla="*/ 3636865 w 6005794"/>
              <a:gd name="connsiteY793" fmla="*/ 1019385 h 6841925"/>
              <a:gd name="connsiteX794" fmla="*/ 3643639 w 6005794"/>
              <a:gd name="connsiteY794" fmla="*/ 1019385 h 6841925"/>
              <a:gd name="connsiteX795" fmla="*/ 3650411 w 6005794"/>
              <a:gd name="connsiteY795" fmla="*/ 1020226 h 6841925"/>
              <a:gd name="connsiteX796" fmla="*/ 3657185 w 6005794"/>
              <a:gd name="connsiteY796" fmla="*/ 1021908 h 6841925"/>
              <a:gd name="connsiteX797" fmla="*/ 3659894 w 6005794"/>
              <a:gd name="connsiteY797" fmla="*/ 1023169 h 6841925"/>
              <a:gd name="connsiteX798" fmla="*/ 3662604 w 6005794"/>
              <a:gd name="connsiteY798" fmla="*/ 1024851 h 6841925"/>
              <a:gd name="connsiteX799" fmla="*/ 3665313 w 6005794"/>
              <a:gd name="connsiteY799" fmla="*/ 1026532 h 6841925"/>
              <a:gd name="connsiteX800" fmla="*/ 3667006 w 6005794"/>
              <a:gd name="connsiteY800" fmla="*/ 1029056 h 6841925"/>
              <a:gd name="connsiteX801" fmla="*/ 3668700 w 6005794"/>
              <a:gd name="connsiteY801" fmla="*/ 1031579 h 6841925"/>
              <a:gd name="connsiteX802" fmla="*/ 3670054 w 6005794"/>
              <a:gd name="connsiteY802" fmla="*/ 1034942 h 6841925"/>
              <a:gd name="connsiteX803" fmla="*/ 3671070 w 6005794"/>
              <a:gd name="connsiteY803" fmla="*/ 1038307 h 6841925"/>
              <a:gd name="connsiteX804" fmla="*/ 3671409 w 6005794"/>
              <a:gd name="connsiteY804" fmla="*/ 1042510 h 6841925"/>
              <a:gd name="connsiteX805" fmla="*/ 3671409 w 6005794"/>
              <a:gd name="connsiteY805" fmla="*/ 1048818 h 6841925"/>
              <a:gd name="connsiteX806" fmla="*/ 3670393 w 6005794"/>
              <a:gd name="connsiteY806" fmla="*/ 1054284 h 6841925"/>
              <a:gd name="connsiteX807" fmla="*/ 3669376 w 6005794"/>
              <a:gd name="connsiteY807" fmla="*/ 1058068 h 6841925"/>
              <a:gd name="connsiteX808" fmla="*/ 3667345 w 6005794"/>
              <a:gd name="connsiteY808" fmla="*/ 1061432 h 6841925"/>
              <a:gd name="connsiteX809" fmla="*/ 3665313 w 6005794"/>
              <a:gd name="connsiteY809" fmla="*/ 1063954 h 6841925"/>
              <a:gd name="connsiteX810" fmla="*/ 3662604 w 6005794"/>
              <a:gd name="connsiteY810" fmla="*/ 1064796 h 6841925"/>
              <a:gd name="connsiteX811" fmla="*/ 3659894 w 6005794"/>
              <a:gd name="connsiteY811" fmla="*/ 1066057 h 6841925"/>
              <a:gd name="connsiteX812" fmla="*/ 3656168 w 6005794"/>
              <a:gd name="connsiteY812" fmla="*/ 1066057 h 6841925"/>
              <a:gd name="connsiteX813" fmla="*/ 3649396 w 6005794"/>
              <a:gd name="connsiteY813" fmla="*/ 1066057 h 6841925"/>
              <a:gd name="connsiteX814" fmla="*/ 3642284 w 6005794"/>
              <a:gd name="connsiteY814" fmla="*/ 1064796 h 6841925"/>
              <a:gd name="connsiteX815" fmla="*/ 3635172 w 6005794"/>
              <a:gd name="connsiteY815" fmla="*/ 1064796 h 6841925"/>
              <a:gd name="connsiteX816" fmla="*/ 3631785 w 6005794"/>
              <a:gd name="connsiteY816" fmla="*/ 1064796 h 6841925"/>
              <a:gd name="connsiteX817" fmla="*/ 3628737 w 6005794"/>
              <a:gd name="connsiteY817" fmla="*/ 1066057 h 6841925"/>
              <a:gd name="connsiteX818" fmla="*/ 3625690 w 6005794"/>
              <a:gd name="connsiteY818" fmla="*/ 1069420 h 6841925"/>
              <a:gd name="connsiteX819" fmla="*/ 3621965 w 6005794"/>
              <a:gd name="connsiteY819" fmla="*/ 1072364 h 6841925"/>
              <a:gd name="connsiteX820" fmla="*/ 3618917 w 6005794"/>
              <a:gd name="connsiteY820" fmla="*/ 1074466 h 6841925"/>
              <a:gd name="connsiteX821" fmla="*/ 3615190 w 6005794"/>
              <a:gd name="connsiteY821" fmla="*/ 1076568 h 6841925"/>
              <a:gd name="connsiteX822" fmla="*/ 3611805 w 6005794"/>
              <a:gd name="connsiteY822" fmla="*/ 1078250 h 6841925"/>
              <a:gd name="connsiteX823" fmla="*/ 3607740 w 6005794"/>
              <a:gd name="connsiteY823" fmla="*/ 1079931 h 6841925"/>
              <a:gd name="connsiteX824" fmla="*/ 3599952 w 6005794"/>
              <a:gd name="connsiteY824" fmla="*/ 1081615 h 6841925"/>
              <a:gd name="connsiteX825" fmla="*/ 3592501 w 6005794"/>
              <a:gd name="connsiteY825" fmla="*/ 1082875 h 6841925"/>
              <a:gd name="connsiteX826" fmla="*/ 3584373 w 6005794"/>
              <a:gd name="connsiteY826" fmla="*/ 1082875 h 6841925"/>
              <a:gd name="connsiteX827" fmla="*/ 3567778 w 6005794"/>
              <a:gd name="connsiteY827" fmla="*/ 1083296 h 6841925"/>
              <a:gd name="connsiteX828" fmla="*/ 3559312 w 6005794"/>
              <a:gd name="connsiteY828" fmla="*/ 1083716 h 6841925"/>
              <a:gd name="connsiteX829" fmla="*/ 3550507 w 6005794"/>
              <a:gd name="connsiteY829" fmla="*/ 1084978 h 6841925"/>
              <a:gd name="connsiteX830" fmla="*/ 3542040 w 6005794"/>
              <a:gd name="connsiteY830" fmla="*/ 1087080 h 6841925"/>
              <a:gd name="connsiteX831" fmla="*/ 3537977 w 6005794"/>
              <a:gd name="connsiteY831" fmla="*/ 1088342 h 6841925"/>
              <a:gd name="connsiteX832" fmla="*/ 3533912 w 6005794"/>
              <a:gd name="connsiteY832" fmla="*/ 1090023 h 6841925"/>
              <a:gd name="connsiteX833" fmla="*/ 3529849 w 6005794"/>
              <a:gd name="connsiteY833" fmla="*/ 1092127 h 6841925"/>
              <a:gd name="connsiteX834" fmla="*/ 3525784 w 6005794"/>
              <a:gd name="connsiteY834" fmla="*/ 1095069 h 6841925"/>
              <a:gd name="connsiteX835" fmla="*/ 3522059 w 6005794"/>
              <a:gd name="connsiteY835" fmla="*/ 1098012 h 6841925"/>
              <a:gd name="connsiteX836" fmla="*/ 3518334 w 6005794"/>
              <a:gd name="connsiteY836" fmla="*/ 1101796 h 6841925"/>
              <a:gd name="connsiteX837" fmla="*/ 3514271 w 6005794"/>
              <a:gd name="connsiteY837" fmla="*/ 1105581 h 6841925"/>
              <a:gd name="connsiteX838" fmla="*/ 3510545 w 6005794"/>
              <a:gd name="connsiteY838" fmla="*/ 1110206 h 6841925"/>
              <a:gd name="connsiteX839" fmla="*/ 3507159 w 6005794"/>
              <a:gd name="connsiteY839" fmla="*/ 1115673 h 6841925"/>
              <a:gd name="connsiteX840" fmla="*/ 3503433 w 6005794"/>
              <a:gd name="connsiteY840" fmla="*/ 1121138 h 6841925"/>
              <a:gd name="connsiteX841" fmla="*/ 3516980 w 6005794"/>
              <a:gd name="connsiteY841" fmla="*/ 1122399 h 6841925"/>
              <a:gd name="connsiteX842" fmla="*/ 3530527 w 6005794"/>
              <a:gd name="connsiteY842" fmla="*/ 1123660 h 6841925"/>
              <a:gd name="connsiteX843" fmla="*/ 3543395 w 6005794"/>
              <a:gd name="connsiteY843" fmla="*/ 1125764 h 6841925"/>
              <a:gd name="connsiteX844" fmla="*/ 3556603 w 6005794"/>
              <a:gd name="connsiteY844" fmla="*/ 1128707 h 6841925"/>
              <a:gd name="connsiteX845" fmla="*/ 3569133 w 6005794"/>
              <a:gd name="connsiteY845" fmla="*/ 1131229 h 6841925"/>
              <a:gd name="connsiteX846" fmla="*/ 3581664 w 6005794"/>
              <a:gd name="connsiteY846" fmla="*/ 1134593 h 6841925"/>
              <a:gd name="connsiteX847" fmla="*/ 3606386 w 6005794"/>
              <a:gd name="connsiteY847" fmla="*/ 1142582 h 6841925"/>
              <a:gd name="connsiteX848" fmla="*/ 3631108 w 6005794"/>
              <a:gd name="connsiteY848" fmla="*/ 1150991 h 6841925"/>
              <a:gd name="connsiteX849" fmla="*/ 3655153 w 6005794"/>
              <a:gd name="connsiteY849" fmla="*/ 1158981 h 6841925"/>
              <a:gd name="connsiteX850" fmla="*/ 3679537 w 6005794"/>
              <a:gd name="connsiteY850" fmla="*/ 1167390 h 6841925"/>
              <a:gd name="connsiteX851" fmla="*/ 3703920 w 6005794"/>
              <a:gd name="connsiteY851" fmla="*/ 1174958 h 6841925"/>
              <a:gd name="connsiteX852" fmla="*/ 3707307 w 6005794"/>
              <a:gd name="connsiteY852" fmla="*/ 1172015 h 6841925"/>
              <a:gd name="connsiteX853" fmla="*/ 3711032 w 6005794"/>
              <a:gd name="connsiteY853" fmla="*/ 1169913 h 6841925"/>
              <a:gd name="connsiteX854" fmla="*/ 3722208 w 6005794"/>
              <a:gd name="connsiteY854" fmla="*/ 1160662 h 6841925"/>
              <a:gd name="connsiteX855" fmla="*/ 3733045 w 6005794"/>
              <a:gd name="connsiteY855" fmla="*/ 1151412 h 6841925"/>
              <a:gd name="connsiteX856" fmla="*/ 3738802 w 6005794"/>
              <a:gd name="connsiteY856" fmla="*/ 1146788 h 6841925"/>
              <a:gd name="connsiteX857" fmla="*/ 3744221 w 6005794"/>
              <a:gd name="connsiteY857" fmla="*/ 1143003 h 6841925"/>
              <a:gd name="connsiteX858" fmla="*/ 3749979 w 6005794"/>
              <a:gd name="connsiteY858" fmla="*/ 1140059 h 6841925"/>
              <a:gd name="connsiteX859" fmla="*/ 3755736 w 6005794"/>
              <a:gd name="connsiteY859" fmla="*/ 1137536 h 6841925"/>
              <a:gd name="connsiteX860" fmla="*/ 3761831 w 6005794"/>
              <a:gd name="connsiteY860" fmla="*/ 1135855 h 6841925"/>
              <a:gd name="connsiteX861" fmla="*/ 3767926 w 6005794"/>
              <a:gd name="connsiteY861" fmla="*/ 1135014 h 6841925"/>
              <a:gd name="connsiteX862" fmla="*/ 3774362 w 6005794"/>
              <a:gd name="connsiteY862" fmla="*/ 1136276 h 6841925"/>
              <a:gd name="connsiteX863" fmla="*/ 3777410 w 6005794"/>
              <a:gd name="connsiteY863" fmla="*/ 1136695 h 6841925"/>
              <a:gd name="connsiteX864" fmla="*/ 3780457 w 6005794"/>
              <a:gd name="connsiteY864" fmla="*/ 1137957 h 6841925"/>
              <a:gd name="connsiteX865" fmla="*/ 3784182 w 6005794"/>
              <a:gd name="connsiteY865" fmla="*/ 1139638 h 6841925"/>
              <a:gd name="connsiteX866" fmla="*/ 3787230 w 6005794"/>
              <a:gd name="connsiteY866" fmla="*/ 1141741 h 6841925"/>
              <a:gd name="connsiteX867" fmla="*/ 3790955 w 6005794"/>
              <a:gd name="connsiteY867" fmla="*/ 1144263 h 6841925"/>
              <a:gd name="connsiteX868" fmla="*/ 3794343 w 6005794"/>
              <a:gd name="connsiteY868" fmla="*/ 1146788 h 6841925"/>
              <a:gd name="connsiteX869" fmla="*/ 3801792 w 6005794"/>
              <a:gd name="connsiteY869" fmla="*/ 1154354 h 6841925"/>
              <a:gd name="connsiteX870" fmla="*/ 3809243 w 6005794"/>
              <a:gd name="connsiteY870" fmla="*/ 1163605 h 6841925"/>
              <a:gd name="connsiteX871" fmla="*/ 3812968 w 6005794"/>
              <a:gd name="connsiteY871" fmla="*/ 1166970 h 6841925"/>
              <a:gd name="connsiteX872" fmla="*/ 3816356 w 6005794"/>
              <a:gd name="connsiteY872" fmla="*/ 1169913 h 6841925"/>
              <a:gd name="connsiteX873" fmla="*/ 3821096 w 6005794"/>
              <a:gd name="connsiteY873" fmla="*/ 1172015 h 6841925"/>
              <a:gd name="connsiteX874" fmla="*/ 3825838 w 6005794"/>
              <a:gd name="connsiteY874" fmla="*/ 1173696 h 6841925"/>
              <a:gd name="connsiteX875" fmla="*/ 3836336 w 6005794"/>
              <a:gd name="connsiteY875" fmla="*/ 1176640 h 6841925"/>
              <a:gd name="connsiteX876" fmla="*/ 3847851 w 6005794"/>
              <a:gd name="connsiteY876" fmla="*/ 1179163 h 6841925"/>
              <a:gd name="connsiteX877" fmla="*/ 3859704 w 6005794"/>
              <a:gd name="connsiteY877" fmla="*/ 1182527 h 6841925"/>
              <a:gd name="connsiteX878" fmla="*/ 3865461 w 6005794"/>
              <a:gd name="connsiteY878" fmla="*/ 1184208 h 6841925"/>
              <a:gd name="connsiteX879" fmla="*/ 3871218 w 6005794"/>
              <a:gd name="connsiteY879" fmla="*/ 1187152 h 6841925"/>
              <a:gd name="connsiteX880" fmla="*/ 3876637 w 6005794"/>
              <a:gd name="connsiteY880" fmla="*/ 1190516 h 6841925"/>
              <a:gd name="connsiteX881" fmla="*/ 3881717 w 6005794"/>
              <a:gd name="connsiteY881" fmla="*/ 1194299 h 6841925"/>
              <a:gd name="connsiteX882" fmla="*/ 3886119 w 6005794"/>
              <a:gd name="connsiteY882" fmla="*/ 1199346 h 6841925"/>
              <a:gd name="connsiteX883" fmla="*/ 3890522 w 6005794"/>
              <a:gd name="connsiteY883" fmla="*/ 1205652 h 6841925"/>
              <a:gd name="connsiteX884" fmla="*/ 3922357 w 6005794"/>
              <a:gd name="connsiteY884" fmla="*/ 1204390 h 6841925"/>
              <a:gd name="connsiteX885" fmla="*/ 3941659 w 6005794"/>
              <a:gd name="connsiteY885" fmla="*/ 1221630 h 6841925"/>
              <a:gd name="connsiteX886" fmla="*/ 3961641 w 6005794"/>
              <a:gd name="connsiteY886" fmla="*/ 1237608 h 6841925"/>
              <a:gd name="connsiteX887" fmla="*/ 3954529 w 6005794"/>
              <a:gd name="connsiteY887" fmla="*/ 1242233 h 6841925"/>
              <a:gd name="connsiteX888" fmla="*/ 3946740 w 6005794"/>
              <a:gd name="connsiteY888" fmla="*/ 1246017 h 6841925"/>
              <a:gd name="connsiteX889" fmla="*/ 3938612 w 6005794"/>
              <a:gd name="connsiteY889" fmla="*/ 1249381 h 6841925"/>
              <a:gd name="connsiteX890" fmla="*/ 3931162 w 6005794"/>
              <a:gd name="connsiteY890" fmla="*/ 1252323 h 6841925"/>
              <a:gd name="connsiteX891" fmla="*/ 3915244 w 6005794"/>
              <a:gd name="connsiteY891" fmla="*/ 1257791 h 6841925"/>
              <a:gd name="connsiteX892" fmla="*/ 3898988 w 6005794"/>
              <a:gd name="connsiteY892" fmla="*/ 1262415 h 6841925"/>
              <a:gd name="connsiteX893" fmla="*/ 3883410 w 6005794"/>
              <a:gd name="connsiteY893" fmla="*/ 1266620 h 6841925"/>
              <a:gd name="connsiteX894" fmla="*/ 3867154 w 6005794"/>
              <a:gd name="connsiteY894" fmla="*/ 1271245 h 6841925"/>
              <a:gd name="connsiteX895" fmla="*/ 3851576 w 6005794"/>
              <a:gd name="connsiteY895" fmla="*/ 1276712 h 6841925"/>
              <a:gd name="connsiteX896" fmla="*/ 3843787 w 6005794"/>
              <a:gd name="connsiteY896" fmla="*/ 1280075 h 6841925"/>
              <a:gd name="connsiteX897" fmla="*/ 3836336 w 6005794"/>
              <a:gd name="connsiteY897" fmla="*/ 1284280 h 6841925"/>
              <a:gd name="connsiteX898" fmla="*/ 3833966 w 6005794"/>
              <a:gd name="connsiteY898" fmla="*/ 1284280 h 6841925"/>
              <a:gd name="connsiteX899" fmla="*/ 3833627 w 6005794"/>
              <a:gd name="connsiteY899" fmla="*/ 1286803 h 6841925"/>
              <a:gd name="connsiteX900" fmla="*/ 3833288 w 6005794"/>
              <a:gd name="connsiteY900" fmla="*/ 1288905 h 6841925"/>
              <a:gd name="connsiteX901" fmla="*/ 3832272 w 6005794"/>
              <a:gd name="connsiteY901" fmla="*/ 1291428 h 6841925"/>
              <a:gd name="connsiteX902" fmla="*/ 3831256 w 6005794"/>
              <a:gd name="connsiteY902" fmla="*/ 1293530 h 6841925"/>
              <a:gd name="connsiteX903" fmla="*/ 3828209 w 6005794"/>
              <a:gd name="connsiteY903" fmla="*/ 1298156 h 6841925"/>
              <a:gd name="connsiteX904" fmla="*/ 3825161 w 6005794"/>
              <a:gd name="connsiteY904" fmla="*/ 1301519 h 6841925"/>
              <a:gd name="connsiteX905" fmla="*/ 3821435 w 6005794"/>
              <a:gd name="connsiteY905" fmla="*/ 1305302 h 6841925"/>
              <a:gd name="connsiteX906" fmla="*/ 3818387 w 6005794"/>
              <a:gd name="connsiteY906" fmla="*/ 1309087 h 6841925"/>
              <a:gd name="connsiteX907" fmla="*/ 3815678 w 6005794"/>
              <a:gd name="connsiteY907" fmla="*/ 1312871 h 6841925"/>
              <a:gd name="connsiteX908" fmla="*/ 3815001 w 6005794"/>
              <a:gd name="connsiteY908" fmla="*/ 1314552 h 6841925"/>
              <a:gd name="connsiteX909" fmla="*/ 3815000 w 6005794"/>
              <a:gd name="connsiteY909" fmla="*/ 1314553 h 6841925"/>
              <a:gd name="connsiteX910" fmla="*/ 3815000 w 6005794"/>
              <a:gd name="connsiteY910" fmla="*/ 1314556 h 6841925"/>
              <a:gd name="connsiteX911" fmla="*/ 3814662 w 6005794"/>
              <a:gd name="connsiteY911" fmla="*/ 1315394 h 6841925"/>
              <a:gd name="connsiteX912" fmla="*/ 3813984 w 6005794"/>
              <a:gd name="connsiteY912" fmla="*/ 1317918 h 6841925"/>
              <a:gd name="connsiteX913" fmla="*/ 3814662 w 6005794"/>
              <a:gd name="connsiteY913" fmla="*/ 1317076 h 6841925"/>
              <a:gd name="connsiteX914" fmla="*/ 3815000 w 6005794"/>
              <a:gd name="connsiteY914" fmla="*/ 1314556 h 6841925"/>
              <a:gd name="connsiteX915" fmla="*/ 3815001 w 6005794"/>
              <a:gd name="connsiteY915" fmla="*/ 1314552 h 6841925"/>
              <a:gd name="connsiteX916" fmla="*/ 3820081 w 6005794"/>
              <a:gd name="connsiteY916" fmla="*/ 1310769 h 6841925"/>
              <a:gd name="connsiteX917" fmla="*/ 3825161 w 6005794"/>
              <a:gd name="connsiteY917" fmla="*/ 1307406 h 6841925"/>
              <a:gd name="connsiteX918" fmla="*/ 3829901 w 6005794"/>
              <a:gd name="connsiteY918" fmla="*/ 1305723 h 6841925"/>
              <a:gd name="connsiteX919" fmla="*/ 3834981 w 6005794"/>
              <a:gd name="connsiteY919" fmla="*/ 1305302 h 6841925"/>
              <a:gd name="connsiteX920" fmla="*/ 3839723 w 6005794"/>
              <a:gd name="connsiteY920" fmla="*/ 1305723 h 6841925"/>
              <a:gd name="connsiteX921" fmla="*/ 3844803 w 6005794"/>
              <a:gd name="connsiteY921" fmla="*/ 1307406 h 6841925"/>
              <a:gd name="connsiteX922" fmla="*/ 3849205 w 6005794"/>
              <a:gd name="connsiteY922" fmla="*/ 1310769 h 6841925"/>
              <a:gd name="connsiteX923" fmla="*/ 3854285 w 6005794"/>
              <a:gd name="connsiteY923" fmla="*/ 1314553 h 6841925"/>
              <a:gd name="connsiteX924" fmla="*/ 3862413 w 6005794"/>
              <a:gd name="connsiteY924" fmla="*/ 1308667 h 6841925"/>
              <a:gd name="connsiteX925" fmla="*/ 3866477 w 6005794"/>
              <a:gd name="connsiteY925" fmla="*/ 1306564 h 6841925"/>
              <a:gd name="connsiteX926" fmla="*/ 3869863 w 6005794"/>
              <a:gd name="connsiteY926" fmla="*/ 1304042 h 6841925"/>
              <a:gd name="connsiteX927" fmla="*/ 3873589 w 6005794"/>
              <a:gd name="connsiteY927" fmla="*/ 1303201 h 6841925"/>
              <a:gd name="connsiteX928" fmla="*/ 3876975 w 6005794"/>
              <a:gd name="connsiteY928" fmla="*/ 1301939 h 6841925"/>
              <a:gd name="connsiteX929" fmla="*/ 3880701 w 6005794"/>
              <a:gd name="connsiteY929" fmla="*/ 1301519 h 6841925"/>
              <a:gd name="connsiteX930" fmla="*/ 3883749 w 6005794"/>
              <a:gd name="connsiteY930" fmla="*/ 1301939 h 6841925"/>
              <a:gd name="connsiteX931" fmla="*/ 3887135 w 6005794"/>
              <a:gd name="connsiteY931" fmla="*/ 1302359 h 6841925"/>
              <a:gd name="connsiteX932" fmla="*/ 3890183 w 6005794"/>
              <a:gd name="connsiteY932" fmla="*/ 1304042 h 6841925"/>
              <a:gd name="connsiteX933" fmla="*/ 3892893 w 6005794"/>
              <a:gd name="connsiteY933" fmla="*/ 1306564 h 6841925"/>
              <a:gd name="connsiteX934" fmla="*/ 3895602 w 6005794"/>
              <a:gd name="connsiteY934" fmla="*/ 1309928 h 6841925"/>
              <a:gd name="connsiteX935" fmla="*/ 3898311 w 6005794"/>
              <a:gd name="connsiteY935" fmla="*/ 1313712 h 6841925"/>
              <a:gd name="connsiteX936" fmla="*/ 3900343 w 6005794"/>
              <a:gd name="connsiteY936" fmla="*/ 1318759 h 6841925"/>
              <a:gd name="connsiteX937" fmla="*/ 3902714 w 6005794"/>
              <a:gd name="connsiteY937" fmla="*/ 1324224 h 6841925"/>
              <a:gd name="connsiteX938" fmla="*/ 3904408 w 6005794"/>
              <a:gd name="connsiteY938" fmla="*/ 1330952 h 6841925"/>
              <a:gd name="connsiteX939" fmla="*/ 3941659 w 6005794"/>
              <a:gd name="connsiteY939" fmla="*/ 1315394 h 6841925"/>
              <a:gd name="connsiteX940" fmla="*/ 3947756 w 6005794"/>
              <a:gd name="connsiteY940" fmla="*/ 1311190 h 6841925"/>
              <a:gd name="connsiteX941" fmla="*/ 3953512 w 6005794"/>
              <a:gd name="connsiteY941" fmla="*/ 1308246 h 6841925"/>
              <a:gd name="connsiteX942" fmla="*/ 3959608 w 6005794"/>
              <a:gd name="connsiteY942" fmla="*/ 1305302 h 6841925"/>
              <a:gd name="connsiteX943" fmla="*/ 3966044 w 6005794"/>
              <a:gd name="connsiteY943" fmla="*/ 1302359 h 6841925"/>
              <a:gd name="connsiteX944" fmla="*/ 3972478 w 6005794"/>
              <a:gd name="connsiteY944" fmla="*/ 1300258 h 6841925"/>
              <a:gd name="connsiteX945" fmla="*/ 3978912 w 6005794"/>
              <a:gd name="connsiteY945" fmla="*/ 1298575 h 6841925"/>
              <a:gd name="connsiteX946" fmla="*/ 3985686 w 6005794"/>
              <a:gd name="connsiteY946" fmla="*/ 1296894 h 6841925"/>
              <a:gd name="connsiteX947" fmla="*/ 3992459 w 6005794"/>
              <a:gd name="connsiteY947" fmla="*/ 1295632 h 6841925"/>
              <a:gd name="connsiteX948" fmla="*/ 4006343 w 6005794"/>
              <a:gd name="connsiteY948" fmla="*/ 1293950 h 6841925"/>
              <a:gd name="connsiteX949" fmla="*/ 4020229 w 6005794"/>
              <a:gd name="connsiteY949" fmla="*/ 1293950 h 6841925"/>
              <a:gd name="connsiteX950" fmla="*/ 4034791 w 6005794"/>
              <a:gd name="connsiteY950" fmla="*/ 1295212 h 6841925"/>
              <a:gd name="connsiteX951" fmla="*/ 4048676 w 6005794"/>
              <a:gd name="connsiteY951" fmla="*/ 1297315 h 6841925"/>
              <a:gd name="connsiteX952" fmla="*/ 4073737 w 6005794"/>
              <a:gd name="connsiteY952" fmla="*/ 1310769 h 6841925"/>
              <a:gd name="connsiteX953" fmla="*/ 4086268 w 6005794"/>
              <a:gd name="connsiteY953" fmla="*/ 1317497 h 6841925"/>
              <a:gd name="connsiteX954" fmla="*/ 4099138 w 6005794"/>
              <a:gd name="connsiteY954" fmla="*/ 1322963 h 6841925"/>
              <a:gd name="connsiteX955" fmla="*/ 4111667 w 6005794"/>
              <a:gd name="connsiteY955" fmla="*/ 1329270 h 6841925"/>
              <a:gd name="connsiteX956" fmla="*/ 4124199 w 6005794"/>
              <a:gd name="connsiteY956" fmla="*/ 1334315 h 6841925"/>
              <a:gd name="connsiteX957" fmla="*/ 4136728 w 6005794"/>
              <a:gd name="connsiteY957" fmla="*/ 1339361 h 6841925"/>
              <a:gd name="connsiteX958" fmla="*/ 4149597 w 6005794"/>
              <a:gd name="connsiteY958" fmla="*/ 1343566 h 6841925"/>
              <a:gd name="connsiteX959" fmla="*/ 4163822 w 6005794"/>
              <a:gd name="connsiteY959" fmla="*/ 1347770 h 6841925"/>
              <a:gd name="connsiteX960" fmla="*/ 4178045 w 6005794"/>
              <a:gd name="connsiteY960" fmla="*/ 1351555 h 6841925"/>
              <a:gd name="connsiteX961" fmla="*/ 4191930 w 6005794"/>
              <a:gd name="connsiteY961" fmla="*/ 1354919 h 6841925"/>
              <a:gd name="connsiteX962" fmla="*/ 4206153 w 6005794"/>
              <a:gd name="connsiteY962" fmla="*/ 1357861 h 6841925"/>
              <a:gd name="connsiteX963" fmla="*/ 4220716 w 6005794"/>
              <a:gd name="connsiteY963" fmla="*/ 1359543 h 6841925"/>
              <a:gd name="connsiteX964" fmla="*/ 4234940 w 6005794"/>
              <a:gd name="connsiteY964" fmla="*/ 1361226 h 6841925"/>
              <a:gd name="connsiteX965" fmla="*/ 4249840 w 6005794"/>
              <a:gd name="connsiteY965" fmla="*/ 1361646 h 6841925"/>
              <a:gd name="connsiteX966" fmla="*/ 4264403 w 6005794"/>
              <a:gd name="connsiteY966" fmla="*/ 1361646 h 6841925"/>
              <a:gd name="connsiteX967" fmla="*/ 4276256 w 6005794"/>
              <a:gd name="connsiteY967" fmla="*/ 1361226 h 6841925"/>
              <a:gd name="connsiteX968" fmla="*/ 4288109 w 6005794"/>
              <a:gd name="connsiteY968" fmla="*/ 1359963 h 6841925"/>
              <a:gd name="connsiteX969" fmla="*/ 4300301 w 6005794"/>
              <a:gd name="connsiteY969" fmla="*/ 1358703 h 6841925"/>
              <a:gd name="connsiteX970" fmla="*/ 4311815 w 6005794"/>
              <a:gd name="connsiteY970" fmla="*/ 1357020 h 6841925"/>
              <a:gd name="connsiteX971" fmla="*/ 4324347 w 6005794"/>
              <a:gd name="connsiteY971" fmla="*/ 1354919 h 6841925"/>
              <a:gd name="connsiteX972" fmla="*/ 4336537 w 6005794"/>
              <a:gd name="connsiteY972" fmla="*/ 1351976 h 6841925"/>
              <a:gd name="connsiteX973" fmla="*/ 4348730 w 6005794"/>
              <a:gd name="connsiteY973" fmla="*/ 1348610 h 6841925"/>
              <a:gd name="connsiteX974" fmla="*/ 4361260 w 6005794"/>
              <a:gd name="connsiteY974" fmla="*/ 1344407 h 6841925"/>
              <a:gd name="connsiteX975" fmla="*/ 4371081 w 6005794"/>
              <a:gd name="connsiteY975" fmla="*/ 1341043 h 6841925"/>
              <a:gd name="connsiteX976" fmla="*/ 4380902 w 6005794"/>
              <a:gd name="connsiteY976" fmla="*/ 1336417 h 6841925"/>
              <a:gd name="connsiteX977" fmla="*/ 4399867 w 6005794"/>
              <a:gd name="connsiteY977" fmla="*/ 1336838 h 6841925"/>
              <a:gd name="connsiteX978" fmla="*/ 4418155 w 6005794"/>
              <a:gd name="connsiteY978" fmla="*/ 1338520 h 6841925"/>
              <a:gd name="connsiteX979" fmla="*/ 4437120 w 6005794"/>
              <a:gd name="connsiteY979" fmla="*/ 1341043 h 6841925"/>
              <a:gd name="connsiteX980" fmla="*/ 4446602 w 6005794"/>
              <a:gd name="connsiteY980" fmla="*/ 1343145 h 6841925"/>
              <a:gd name="connsiteX981" fmla="*/ 4455408 w 6005794"/>
              <a:gd name="connsiteY981" fmla="*/ 1344827 h 6841925"/>
              <a:gd name="connsiteX982" fmla="*/ 4471325 w 6005794"/>
              <a:gd name="connsiteY982" fmla="*/ 1348191 h 6841925"/>
              <a:gd name="connsiteX983" fmla="*/ 4478437 w 6005794"/>
              <a:gd name="connsiteY983" fmla="*/ 1349873 h 6841925"/>
              <a:gd name="connsiteX984" fmla="*/ 4485548 w 6005794"/>
              <a:gd name="connsiteY984" fmla="*/ 1352816 h 6841925"/>
              <a:gd name="connsiteX985" fmla="*/ 4488935 w 6005794"/>
              <a:gd name="connsiteY985" fmla="*/ 1354498 h 6841925"/>
              <a:gd name="connsiteX986" fmla="*/ 4491644 w 6005794"/>
              <a:gd name="connsiteY986" fmla="*/ 1356600 h 6841925"/>
              <a:gd name="connsiteX987" fmla="*/ 4494693 w 6005794"/>
              <a:gd name="connsiteY987" fmla="*/ 1359543 h 6841925"/>
              <a:gd name="connsiteX988" fmla="*/ 4496724 w 6005794"/>
              <a:gd name="connsiteY988" fmla="*/ 1362067 h 6841925"/>
              <a:gd name="connsiteX989" fmla="*/ 4499434 w 6005794"/>
              <a:gd name="connsiteY989" fmla="*/ 1365850 h 6841925"/>
              <a:gd name="connsiteX990" fmla="*/ 4501465 w 6005794"/>
              <a:gd name="connsiteY990" fmla="*/ 1370055 h 6841925"/>
              <a:gd name="connsiteX991" fmla="*/ 4503159 w 6005794"/>
              <a:gd name="connsiteY991" fmla="*/ 1375101 h 6841925"/>
              <a:gd name="connsiteX992" fmla="*/ 4504513 w 6005794"/>
              <a:gd name="connsiteY992" fmla="*/ 1380566 h 6841925"/>
              <a:gd name="connsiteX993" fmla="*/ 4508239 w 6005794"/>
              <a:gd name="connsiteY993" fmla="*/ 1383510 h 6841925"/>
              <a:gd name="connsiteX994" fmla="*/ 4511287 w 6005794"/>
              <a:gd name="connsiteY994" fmla="*/ 1386033 h 6841925"/>
              <a:gd name="connsiteX995" fmla="*/ 4518060 w 6005794"/>
              <a:gd name="connsiteY995" fmla="*/ 1390658 h 6841925"/>
              <a:gd name="connsiteX996" fmla="*/ 4525172 w 6005794"/>
              <a:gd name="connsiteY996" fmla="*/ 1394022 h 6841925"/>
              <a:gd name="connsiteX997" fmla="*/ 4531945 w 6005794"/>
              <a:gd name="connsiteY997" fmla="*/ 1396124 h 6841925"/>
              <a:gd name="connsiteX998" fmla="*/ 4539057 w 6005794"/>
              <a:gd name="connsiteY998" fmla="*/ 1397386 h 6841925"/>
              <a:gd name="connsiteX999" fmla="*/ 4546846 w 6005794"/>
              <a:gd name="connsiteY999" fmla="*/ 1397806 h 6841925"/>
              <a:gd name="connsiteX1000" fmla="*/ 4553958 w 6005794"/>
              <a:gd name="connsiteY1000" fmla="*/ 1397806 h 6841925"/>
              <a:gd name="connsiteX1001" fmla="*/ 4561408 w 6005794"/>
              <a:gd name="connsiteY1001" fmla="*/ 1397386 h 6841925"/>
              <a:gd name="connsiteX1002" fmla="*/ 4576309 w 6005794"/>
              <a:gd name="connsiteY1002" fmla="*/ 1396544 h 6841925"/>
              <a:gd name="connsiteX1003" fmla="*/ 4584099 w 6005794"/>
              <a:gd name="connsiteY1003" fmla="*/ 1396544 h 6841925"/>
              <a:gd name="connsiteX1004" fmla="*/ 4591210 w 6005794"/>
              <a:gd name="connsiteY1004" fmla="*/ 1396544 h 6841925"/>
              <a:gd name="connsiteX1005" fmla="*/ 4598321 w 6005794"/>
              <a:gd name="connsiteY1005" fmla="*/ 1397806 h 6841925"/>
              <a:gd name="connsiteX1006" fmla="*/ 4605435 w 6005794"/>
              <a:gd name="connsiteY1006" fmla="*/ 1399488 h 6841925"/>
              <a:gd name="connsiteX1007" fmla="*/ 4612885 w 6005794"/>
              <a:gd name="connsiteY1007" fmla="*/ 1401590 h 6841925"/>
              <a:gd name="connsiteX1008" fmla="*/ 4619319 w 6005794"/>
              <a:gd name="connsiteY1008" fmla="*/ 1405796 h 6841925"/>
              <a:gd name="connsiteX1009" fmla="*/ 4685019 w 6005794"/>
              <a:gd name="connsiteY1009" fmla="*/ 1411681 h 6841925"/>
              <a:gd name="connsiteX1010" fmla="*/ 4718208 w 6005794"/>
              <a:gd name="connsiteY1010" fmla="*/ 1414625 h 6841925"/>
              <a:gd name="connsiteX1011" fmla="*/ 4751058 w 6005794"/>
              <a:gd name="connsiteY1011" fmla="*/ 1417989 h 6841925"/>
              <a:gd name="connsiteX1012" fmla="*/ 4783908 w 6005794"/>
              <a:gd name="connsiteY1012" fmla="*/ 1421773 h 6841925"/>
              <a:gd name="connsiteX1013" fmla="*/ 4816758 w 6005794"/>
              <a:gd name="connsiteY1013" fmla="*/ 1426818 h 6841925"/>
              <a:gd name="connsiteX1014" fmla="*/ 4848931 w 6005794"/>
              <a:gd name="connsiteY1014" fmla="*/ 1432285 h 6841925"/>
              <a:gd name="connsiteX1015" fmla="*/ 4865525 w 6005794"/>
              <a:gd name="connsiteY1015" fmla="*/ 1435649 h 6841925"/>
              <a:gd name="connsiteX1016" fmla="*/ 4881781 w 6005794"/>
              <a:gd name="connsiteY1016" fmla="*/ 1439433 h 6841925"/>
              <a:gd name="connsiteX1017" fmla="*/ 5026389 w 6005794"/>
              <a:gd name="connsiteY1017" fmla="*/ 1451205 h 6841925"/>
              <a:gd name="connsiteX1018" fmla="*/ 5037903 w 6005794"/>
              <a:gd name="connsiteY1018" fmla="*/ 1452047 h 6841925"/>
              <a:gd name="connsiteX1019" fmla="*/ 5049757 w 6005794"/>
              <a:gd name="connsiteY1019" fmla="*/ 1452888 h 6841925"/>
              <a:gd name="connsiteX1020" fmla="*/ 5091411 w 6005794"/>
              <a:gd name="connsiteY1020" fmla="*/ 1467603 h 6841925"/>
              <a:gd name="connsiteX1021" fmla="*/ 5095137 w 6005794"/>
              <a:gd name="connsiteY1021" fmla="*/ 1462979 h 6841925"/>
              <a:gd name="connsiteX1022" fmla="*/ 5098524 w 6005794"/>
              <a:gd name="connsiteY1022" fmla="*/ 1459195 h 6841925"/>
              <a:gd name="connsiteX1023" fmla="*/ 5102248 w 6005794"/>
              <a:gd name="connsiteY1023" fmla="*/ 1456251 h 6841925"/>
              <a:gd name="connsiteX1024" fmla="*/ 5106312 w 6005794"/>
              <a:gd name="connsiteY1024" fmla="*/ 1454569 h 6841925"/>
              <a:gd name="connsiteX1025" fmla="*/ 5110038 w 6005794"/>
              <a:gd name="connsiteY1025" fmla="*/ 1453728 h 6841925"/>
              <a:gd name="connsiteX1026" fmla="*/ 5113763 w 6005794"/>
              <a:gd name="connsiteY1026" fmla="*/ 1452467 h 6841925"/>
              <a:gd name="connsiteX1027" fmla="*/ 5117827 w 6005794"/>
              <a:gd name="connsiteY1027" fmla="*/ 1452467 h 6841925"/>
              <a:gd name="connsiteX1028" fmla="*/ 5121891 w 6005794"/>
              <a:gd name="connsiteY1028" fmla="*/ 1452888 h 6841925"/>
              <a:gd name="connsiteX1029" fmla="*/ 5130018 w 6005794"/>
              <a:gd name="connsiteY1029" fmla="*/ 1454148 h 6841925"/>
              <a:gd name="connsiteX1030" fmla="*/ 5138147 w 6005794"/>
              <a:gd name="connsiteY1030" fmla="*/ 1455830 h 6841925"/>
              <a:gd name="connsiteX1031" fmla="*/ 5146613 w 6005794"/>
              <a:gd name="connsiteY1031" fmla="*/ 1457091 h 6841925"/>
              <a:gd name="connsiteX1032" fmla="*/ 5150338 w 6005794"/>
              <a:gd name="connsiteY1032" fmla="*/ 1457091 h 6841925"/>
              <a:gd name="connsiteX1033" fmla="*/ 5154403 w 6005794"/>
              <a:gd name="connsiteY1033" fmla="*/ 1457091 h 6841925"/>
              <a:gd name="connsiteX1034" fmla="*/ 5257016 w 6005794"/>
              <a:gd name="connsiteY1034" fmla="*/ 1454569 h 6841925"/>
              <a:gd name="connsiteX1035" fmla="*/ 5267177 w 6005794"/>
              <a:gd name="connsiteY1035" fmla="*/ 1454569 h 6841925"/>
              <a:gd name="connsiteX1036" fmla="*/ 5271918 w 6005794"/>
              <a:gd name="connsiteY1036" fmla="*/ 1455410 h 6841925"/>
              <a:gd name="connsiteX1037" fmla="*/ 5276320 w 6005794"/>
              <a:gd name="connsiteY1037" fmla="*/ 1456251 h 6841925"/>
              <a:gd name="connsiteX1038" fmla="*/ 5280384 w 6005794"/>
              <a:gd name="connsiteY1038" fmla="*/ 1457513 h 6841925"/>
              <a:gd name="connsiteX1039" fmla="*/ 5284447 w 6005794"/>
              <a:gd name="connsiteY1039" fmla="*/ 1458774 h 6841925"/>
              <a:gd name="connsiteX1040" fmla="*/ 5288513 w 6005794"/>
              <a:gd name="connsiteY1040" fmla="*/ 1460876 h 6841925"/>
              <a:gd name="connsiteX1041" fmla="*/ 5291898 w 6005794"/>
              <a:gd name="connsiteY1041" fmla="*/ 1462979 h 6841925"/>
              <a:gd name="connsiteX1042" fmla="*/ 5295285 w 6005794"/>
              <a:gd name="connsiteY1042" fmla="*/ 1465922 h 6841925"/>
              <a:gd name="connsiteX1043" fmla="*/ 5297994 w 6005794"/>
              <a:gd name="connsiteY1043" fmla="*/ 1469286 h 6841925"/>
              <a:gd name="connsiteX1044" fmla="*/ 5300703 w 6005794"/>
              <a:gd name="connsiteY1044" fmla="*/ 1473070 h 6841925"/>
              <a:gd name="connsiteX1045" fmla="*/ 5302397 w 6005794"/>
              <a:gd name="connsiteY1045" fmla="*/ 1477694 h 6841925"/>
              <a:gd name="connsiteX1046" fmla="*/ 5304429 w 6005794"/>
              <a:gd name="connsiteY1046" fmla="*/ 1483162 h 6841925"/>
              <a:gd name="connsiteX1047" fmla="*/ 5305783 w 6005794"/>
              <a:gd name="connsiteY1047" fmla="*/ 1488627 h 6841925"/>
              <a:gd name="connsiteX1048" fmla="*/ 5307138 w 6005794"/>
              <a:gd name="connsiteY1048" fmla="*/ 1495355 h 6841925"/>
              <a:gd name="connsiteX1049" fmla="*/ 5307477 w 6005794"/>
              <a:gd name="connsiteY1049" fmla="*/ 1502503 h 6841925"/>
              <a:gd name="connsiteX1050" fmla="*/ 5309848 w 6005794"/>
              <a:gd name="connsiteY1050" fmla="*/ 1506708 h 6841925"/>
              <a:gd name="connsiteX1051" fmla="*/ 5311880 w 6005794"/>
              <a:gd name="connsiteY1051" fmla="*/ 1510071 h 6841925"/>
              <a:gd name="connsiteX1052" fmla="*/ 5315266 w 6005794"/>
              <a:gd name="connsiteY1052" fmla="*/ 1512594 h 6841925"/>
              <a:gd name="connsiteX1053" fmla="*/ 5318314 w 6005794"/>
              <a:gd name="connsiteY1053" fmla="*/ 1514275 h 6841925"/>
              <a:gd name="connsiteX1054" fmla="*/ 5321362 w 6005794"/>
              <a:gd name="connsiteY1054" fmla="*/ 1515537 h 6841925"/>
              <a:gd name="connsiteX1055" fmla="*/ 5325087 w 6005794"/>
              <a:gd name="connsiteY1055" fmla="*/ 1516378 h 6841925"/>
              <a:gd name="connsiteX1056" fmla="*/ 5332539 w 6005794"/>
              <a:gd name="connsiteY1056" fmla="*/ 1517218 h 6841925"/>
              <a:gd name="connsiteX1057" fmla="*/ 5337618 w 6005794"/>
              <a:gd name="connsiteY1057" fmla="*/ 1517639 h 6841925"/>
              <a:gd name="connsiteX1058" fmla="*/ 5342359 w 6005794"/>
              <a:gd name="connsiteY1058" fmla="*/ 1517639 h 6841925"/>
              <a:gd name="connsiteX1059" fmla="*/ 5352858 w 6005794"/>
              <a:gd name="connsiteY1059" fmla="*/ 1517639 h 6841925"/>
              <a:gd name="connsiteX1060" fmla="*/ 5363017 w 6005794"/>
              <a:gd name="connsiteY1060" fmla="*/ 1517218 h 6841925"/>
              <a:gd name="connsiteX1061" fmla="*/ 5373855 w 6005794"/>
              <a:gd name="connsiteY1061" fmla="*/ 1517639 h 6841925"/>
              <a:gd name="connsiteX1062" fmla="*/ 5379273 w 6005794"/>
              <a:gd name="connsiteY1062" fmla="*/ 1518059 h 6841925"/>
              <a:gd name="connsiteX1063" fmla="*/ 5385030 w 6005794"/>
              <a:gd name="connsiteY1063" fmla="*/ 1519321 h 6841925"/>
              <a:gd name="connsiteX1064" fmla="*/ 5390448 w 6005794"/>
              <a:gd name="connsiteY1064" fmla="*/ 1521002 h 6841925"/>
              <a:gd name="connsiteX1065" fmla="*/ 5396545 w 6005794"/>
              <a:gd name="connsiteY1065" fmla="*/ 1523947 h 6841925"/>
              <a:gd name="connsiteX1066" fmla="*/ 5402302 w 6005794"/>
              <a:gd name="connsiteY1066" fmla="*/ 1526470 h 6841925"/>
              <a:gd name="connsiteX1067" fmla="*/ 5407721 w 6005794"/>
              <a:gd name="connsiteY1067" fmla="*/ 1530674 h 6841925"/>
              <a:gd name="connsiteX1068" fmla="*/ 5413816 w 6005794"/>
              <a:gd name="connsiteY1068" fmla="*/ 1535720 h 6841925"/>
              <a:gd name="connsiteX1069" fmla="*/ 5419573 w 6005794"/>
              <a:gd name="connsiteY1069" fmla="*/ 1541605 h 6841925"/>
              <a:gd name="connsiteX1070" fmla="*/ 5388417 w 6005794"/>
              <a:gd name="connsiteY1070" fmla="*/ 1546652 h 6841925"/>
              <a:gd name="connsiteX1071" fmla="*/ 5373516 w 6005794"/>
              <a:gd name="connsiteY1071" fmla="*/ 1548754 h 6841925"/>
              <a:gd name="connsiteX1072" fmla="*/ 5359631 w 6005794"/>
              <a:gd name="connsiteY1072" fmla="*/ 1550016 h 6841925"/>
              <a:gd name="connsiteX1073" fmla="*/ 5352858 w 6005794"/>
              <a:gd name="connsiteY1073" fmla="*/ 1550016 h 6841925"/>
              <a:gd name="connsiteX1074" fmla="*/ 5346083 w 6005794"/>
              <a:gd name="connsiteY1074" fmla="*/ 1549595 h 6841925"/>
              <a:gd name="connsiteX1075" fmla="*/ 5339650 w 6005794"/>
              <a:gd name="connsiteY1075" fmla="*/ 1548333 h 6841925"/>
              <a:gd name="connsiteX1076" fmla="*/ 5333215 w 6005794"/>
              <a:gd name="connsiteY1076" fmla="*/ 1547073 h 6841925"/>
              <a:gd name="connsiteX1077" fmla="*/ 5326781 w 6005794"/>
              <a:gd name="connsiteY1077" fmla="*/ 1544970 h 6841925"/>
              <a:gd name="connsiteX1078" fmla="*/ 5320346 w 6005794"/>
              <a:gd name="connsiteY1078" fmla="*/ 1542026 h 6841925"/>
              <a:gd name="connsiteX1079" fmla="*/ 5314250 w 6005794"/>
              <a:gd name="connsiteY1079" fmla="*/ 1539083 h 6841925"/>
              <a:gd name="connsiteX1080" fmla="*/ 5307815 w 6005794"/>
              <a:gd name="connsiteY1080" fmla="*/ 1534879 h 6841925"/>
              <a:gd name="connsiteX1081" fmla="*/ 5283093 w 6005794"/>
              <a:gd name="connsiteY1081" fmla="*/ 1534039 h 6841925"/>
              <a:gd name="connsiteX1082" fmla="*/ 5284447 w 6005794"/>
              <a:gd name="connsiteY1082" fmla="*/ 1537401 h 6841925"/>
              <a:gd name="connsiteX1083" fmla="*/ 5285802 w 6005794"/>
              <a:gd name="connsiteY1083" fmla="*/ 1541185 h 6841925"/>
              <a:gd name="connsiteX1084" fmla="*/ 5289867 w 6005794"/>
              <a:gd name="connsiteY1084" fmla="*/ 1547073 h 6841925"/>
              <a:gd name="connsiteX1085" fmla="*/ 5293931 w 6005794"/>
              <a:gd name="connsiteY1085" fmla="*/ 1553800 h 6841925"/>
              <a:gd name="connsiteX1086" fmla="*/ 5297655 w 6005794"/>
              <a:gd name="connsiteY1086" fmla="*/ 1560527 h 6841925"/>
              <a:gd name="connsiteX1087" fmla="*/ 5299010 w 6005794"/>
              <a:gd name="connsiteY1087" fmla="*/ 1563891 h 6841925"/>
              <a:gd name="connsiteX1088" fmla="*/ 5300365 w 6005794"/>
              <a:gd name="connsiteY1088" fmla="*/ 1567255 h 6841925"/>
              <a:gd name="connsiteX1089" fmla="*/ 5301042 w 6005794"/>
              <a:gd name="connsiteY1089" fmla="*/ 1571039 h 6841925"/>
              <a:gd name="connsiteX1090" fmla="*/ 5301720 w 6005794"/>
              <a:gd name="connsiteY1090" fmla="*/ 1575243 h 6841925"/>
              <a:gd name="connsiteX1091" fmla="*/ 5301042 w 6005794"/>
              <a:gd name="connsiteY1091" fmla="*/ 1579028 h 6841925"/>
              <a:gd name="connsiteX1092" fmla="*/ 5300365 w 6005794"/>
              <a:gd name="connsiteY1092" fmla="*/ 1583653 h 6841925"/>
              <a:gd name="connsiteX1093" fmla="*/ 5299010 w 6005794"/>
              <a:gd name="connsiteY1093" fmla="*/ 1587858 h 6841925"/>
              <a:gd name="connsiteX1094" fmla="*/ 5296640 w 6005794"/>
              <a:gd name="connsiteY1094" fmla="*/ 1592482 h 6841925"/>
              <a:gd name="connsiteX1095" fmla="*/ 5311202 w 6005794"/>
              <a:gd name="connsiteY1095" fmla="*/ 1593324 h 6841925"/>
              <a:gd name="connsiteX1096" fmla="*/ 5325764 w 6005794"/>
              <a:gd name="connsiteY1096" fmla="*/ 1594585 h 6841925"/>
              <a:gd name="connsiteX1097" fmla="*/ 5340327 w 6005794"/>
              <a:gd name="connsiteY1097" fmla="*/ 1595005 h 6841925"/>
              <a:gd name="connsiteX1098" fmla="*/ 5347439 w 6005794"/>
              <a:gd name="connsiteY1098" fmla="*/ 1596266 h 6841925"/>
              <a:gd name="connsiteX1099" fmla="*/ 5354551 w 6005794"/>
              <a:gd name="connsiteY1099" fmla="*/ 1596687 h 6841925"/>
              <a:gd name="connsiteX1100" fmla="*/ 5361663 w 6005794"/>
              <a:gd name="connsiteY1100" fmla="*/ 1598369 h 6841925"/>
              <a:gd name="connsiteX1101" fmla="*/ 5368435 w 6005794"/>
              <a:gd name="connsiteY1101" fmla="*/ 1600893 h 6841925"/>
              <a:gd name="connsiteX1102" fmla="*/ 5375210 w 6005794"/>
              <a:gd name="connsiteY1102" fmla="*/ 1602994 h 6841925"/>
              <a:gd name="connsiteX1103" fmla="*/ 5381982 w 6005794"/>
              <a:gd name="connsiteY1103" fmla="*/ 1606358 h 6841925"/>
              <a:gd name="connsiteX1104" fmla="*/ 5388755 w 6005794"/>
              <a:gd name="connsiteY1104" fmla="*/ 1610143 h 6841925"/>
              <a:gd name="connsiteX1105" fmla="*/ 5395190 w 6005794"/>
              <a:gd name="connsiteY1105" fmla="*/ 1615187 h 6841925"/>
              <a:gd name="connsiteX1106" fmla="*/ 5400947 w 6005794"/>
              <a:gd name="connsiteY1106" fmla="*/ 1621495 h 6841925"/>
              <a:gd name="connsiteX1107" fmla="*/ 5407043 w 6005794"/>
              <a:gd name="connsiteY1107" fmla="*/ 1628223 h 6841925"/>
              <a:gd name="connsiteX1108" fmla="*/ 5405688 w 6005794"/>
              <a:gd name="connsiteY1108" fmla="*/ 1653030 h 6841925"/>
              <a:gd name="connsiteX1109" fmla="*/ 5405688 w 6005794"/>
              <a:gd name="connsiteY1109" fmla="*/ 1662280 h 6841925"/>
              <a:gd name="connsiteX1110" fmla="*/ 5405350 w 6005794"/>
              <a:gd name="connsiteY1110" fmla="*/ 1669848 h 6841925"/>
              <a:gd name="connsiteX1111" fmla="*/ 5404334 w 6005794"/>
              <a:gd name="connsiteY1111" fmla="*/ 1676997 h 6841925"/>
              <a:gd name="connsiteX1112" fmla="*/ 5402980 w 6005794"/>
              <a:gd name="connsiteY1112" fmla="*/ 1683303 h 6841925"/>
              <a:gd name="connsiteX1113" fmla="*/ 5401625 w 6005794"/>
              <a:gd name="connsiteY1113" fmla="*/ 1689610 h 6841925"/>
              <a:gd name="connsiteX1114" fmla="*/ 5399932 w 6005794"/>
              <a:gd name="connsiteY1114" fmla="*/ 1694237 h 6841925"/>
              <a:gd name="connsiteX1115" fmla="*/ 5398238 w 6005794"/>
              <a:gd name="connsiteY1115" fmla="*/ 1699281 h 6841925"/>
              <a:gd name="connsiteX1116" fmla="*/ 5395868 w 6005794"/>
              <a:gd name="connsiteY1116" fmla="*/ 1703486 h 6841925"/>
              <a:gd name="connsiteX1117" fmla="*/ 5393835 w 6005794"/>
              <a:gd name="connsiteY1117" fmla="*/ 1706850 h 6841925"/>
              <a:gd name="connsiteX1118" fmla="*/ 5391126 w 6005794"/>
              <a:gd name="connsiteY1118" fmla="*/ 1710214 h 6841925"/>
              <a:gd name="connsiteX1119" fmla="*/ 5388417 w 6005794"/>
              <a:gd name="connsiteY1119" fmla="*/ 1712736 h 6841925"/>
              <a:gd name="connsiteX1120" fmla="*/ 5385030 w 6005794"/>
              <a:gd name="connsiteY1120" fmla="*/ 1714418 h 6841925"/>
              <a:gd name="connsiteX1121" fmla="*/ 5381982 w 6005794"/>
              <a:gd name="connsiteY1121" fmla="*/ 1716941 h 6841925"/>
              <a:gd name="connsiteX1122" fmla="*/ 5378934 w 6005794"/>
              <a:gd name="connsiteY1122" fmla="*/ 1717783 h 6841925"/>
              <a:gd name="connsiteX1123" fmla="*/ 5375210 w 6005794"/>
              <a:gd name="connsiteY1123" fmla="*/ 1719044 h 6841925"/>
              <a:gd name="connsiteX1124" fmla="*/ 5371822 w 6005794"/>
              <a:gd name="connsiteY1124" fmla="*/ 1719884 h 6841925"/>
              <a:gd name="connsiteX1125" fmla="*/ 5364033 w 6005794"/>
              <a:gd name="connsiteY1125" fmla="*/ 1720725 h 6841925"/>
              <a:gd name="connsiteX1126" fmla="*/ 5356583 w 6005794"/>
              <a:gd name="connsiteY1126" fmla="*/ 1721146 h 6841925"/>
              <a:gd name="connsiteX1127" fmla="*/ 5347777 w 6005794"/>
              <a:gd name="connsiteY1127" fmla="*/ 1720725 h 6841925"/>
              <a:gd name="connsiteX1128" fmla="*/ 5339650 w 6005794"/>
              <a:gd name="connsiteY1128" fmla="*/ 1719884 h 6841925"/>
              <a:gd name="connsiteX1129" fmla="*/ 5323055 w 6005794"/>
              <a:gd name="connsiteY1129" fmla="*/ 1719044 h 6841925"/>
              <a:gd name="connsiteX1130" fmla="*/ 5315605 w 6005794"/>
              <a:gd name="connsiteY1130" fmla="*/ 1719044 h 6841925"/>
              <a:gd name="connsiteX1131" fmla="*/ 5307815 w 6005794"/>
              <a:gd name="connsiteY1131" fmla="*/ 1719464 h 6841925"/>
              <a:gd name="connsiteX1132" fmla="*/ 5306460 w 6005794"/>
              <a:gd name="connsiteY1132" fmla="*/ 1724089 h 6841925"/>
              <a:gd name="connsiteX1133" fmla="*/ 5306122 w 6005794"/>
              <a:gd name="connsiteY1133" fmla="*/ 1727874 h 6841925"/>
              <a:gd name="connsiteX1134" fmla="*/ 5306122 w 6005794"/>
              <a:gd name="connsiteY1134" fmla="*/ 1732498 h 6841925"/>
              <a:gd name="connsiteX1135" fmla="*/ 5306460 w 6005794"/>
              <a:gd name="connsiteY1135" fmla="*/ 1736283 h 6841925"/>
              <a:gd name="connsiteX1136" fmla="*/ 5307477 w 6005794"/>
              <a:gd name="connsiteY1136" fmla="*/ 1739646 h 6841925"/>
              <a:gd name="connsiteX1137" fmla="*/ 5308832 w 6005794"/>
              <a:gd name="connsiteY1137" fmla="*/ 1743430 h 6841925"/>
              <a:gd name="connsiteX1138" fmla="*/ 5311880 w 6005794"/>
              <a:gd name="connsiteY1138" fmla="*/ 1750579 h 6841925"/>
              <a:gd name="connsiteX1139" fmla="*/ 5315605 w 6005794"/>
              <a:gd name="connsiteY1139" fmla="*/ 1758568 h 6841925"/>
              <a:gd name="connsiteX1140" fmla="*/ 5318314 w 6005794"/>
              <a:gd name="connsiteY1140" fmla="*/ 1766976 h 6841925"/>
              <a:gd name="connsiteX1141" fmla="*/ 5319668 w 6005794"/>
              <a:gd name="connsiteY1141" fmla="*/ 1771182 h 6841925"/>
              <a:gd name="connsiteX1142" fmla="*/ 5320007 w 6005794"/>
              <a:gd name="connsiteY1142" fmla="*/ 1775807 h 6841925"/>
              <a:gd name="connsiteX1143" fmla="*/ 5320346 w 6005794"/>
              <a:gd name="connsiteY1143" fmla="*/ 1780853 h 6841925"/>
              <a:gd name="connsiteX1144" fmla="*/ 5320346 w 6005794"/>
              <a:gd name="connsiteY1144" fmla="*/ 1786319 h 6841925"/>
              <a:gd name="connsiteX1145" fmla="*/ 5320007 w 6005794"/>
              <a:gd name="connsiteY1145" fmla="*/ 1791364 h 6841925"/>
              <a:gd name="connsiteX1146" fmla="*/ 5320346 w 6005794"/>
              <a:gd name="connsiteY1146" fmla="*/ 1794728 h 6841925"/>
              <a:gd name="connsiteX1147" fmla="*/ 5321701 w 6005794"/>
              <a:gd name="connsiteY1147" fmla="*/ 1796830 h 6841925"/>
              <a:gd name="connsiteX1148" fmla="*/ 5323055 w 6005794"/>
              <a:gd name="connsiteY1148" fmla="*/ 1798091 h 6841925"/>
              <a:gd name="connsiteX1149" fmla="*/ 5325087 w 6005794"/>
              <a:gd name="connsiteY1149" fmla="*/ 1798091 h 6841925"/>
              <a:gd name="connsiteX1150" fmla="*/ 5327119 w 6005794"/>
              <a:gd name="connsiteY1150" fmla="*/ 1797671 h 6841925"/>
              <a:gd name="connsiteX1151" fmla="*/ 5329828 w 6005794"/>
              <a:gd name="connsiteY1151" fmla="*/ 1796409 h 6841925"/>
              <a:gd name="connsiteX1152" fmla="*/ 5333215 w 6005794"/>
              <a:gd name="connsiteY1152" fmla="*/ 1794728 h 6841925"/>
              <a:gd name="connsiteX1153" fmla="*/ 5339311 w 6005794"/>
              <a:gd name="connsiteY1153" fmla="*/ 1790523 h 6841925"/>
              <a:gd name="connsiteX1154" fmla="*/ 5345746 w 6005794"/>
              <a:gd name="connsiteY1154" fmla="*/ 1785898 h 6841925"/>
              <a:gd name="connsiteX1155" fmla="*/ 5349131 w 6005794"/>
              <a:gd name="connsiteY1155" fmla="*/ 1783795 h 6841925"/>
              <a:gd name="connsiteX1156" fmla="*/ 5352519 w 6005794"/>
              <a:gd name="connsiteY1156" fmla="*/ 1782534 h 6841925"/>
              <a:gd name="connsiteX1157" fmla="*/ 5355228 w 6005794"/>
              <a:gd name="connsiteY1157" fmla="*/ 1782114 h 6841925"/>
              <a:gd name="connsiteX1158" fmla="*/ 5358276 w 6005794"/>
              <a:gd name="connsiteY1158" fmla="*/ 1782114 h 6841925"/>
              <a:gd name="connsiteX1159" fmla="*/ 5364372 w 6005794"/>
              <a:gd name="connsiteY1159" fmla="*/ 1782114 h 6841925"/>
              <a:gd name="connsiteX1160" fmla="*/ 5370468 w 6005794"/>
              <a:gd name="connsiteY1160" fmla="*/ 1783795 h 6841925"/>
              <a:gd name="connsiteX1161" fmla="*/ 5376225 w 6005794"/>
              <a:gd name="connsiteY1161" fmla="*/ 1785898 h 6841925"/>
              <a:gd name="connsiteX1162" fmla="*/ 5380967 w 6005794"/>
              <a:gd name="connsiteY1162" fmla="*/ 1789263 h 6841925"/>
              <a:gd name="connsiteX1163" fmla="*/ 5385030 w 6005794"/>
              <a:gd name="connsiteY1163" fmla="*/ 1793887 h 6841925"/>
              <a:gd name="connsiteX1164" fmla="*/ 5389094 w 6005794"/>
              <a:gd name="connsiteY1164" fmla="*/ 1799353 h 6841925"/>
              <a:gd name="connsiteX1165" fmla="*/ 5392819 w 6005794"/>
              <a:gd name="connsiteY1165" fmla="*/ 1805240 h 6841925"/>
              <a:gd name="connsiteX1166" fmla="*/ 5395529 w 6005794"/>
              <a:gd name="connsiteY1166" fmla="*/ 1812809 h 6841925"/>
              <a:gd name="connsiteX1167" fmla="*/ 5545894 w 6005794"/>
              <a:gd name="connsiteY1167" fmla="*/ 1875037 h 6841925"/>
              <a:gd name="connsiteX1168" fmla="*/ 5550297 w 6005794"/>
              <a:gd name="connsiteY1168" fmla="*/ 1878401 h 6841925"/>
              <a:gd name="connsiteX1169" fmla="*/ 5555037 w 6005794"/>
              <a:gd name="connsiteY1169" fmla="*/ 1880504 h 6841925"/>
              <a:gd name="connsiteX1170" fmla="*/ 5559779 w 6005794"/>
              <a:gd name="connsiteY1170" fmla="*/ 1882185 h 6841925"/>
              <a:gd name="connsiteX1171" fmla="*/ 5565198 w 6005794"/>
              <a:gd name="connsiteY1171" fmla="*/ 1883866 h 6841925"/>
              <a:gd name="connsiteX1172" fmla="*/ 5575696 w 6005794"/>
              <a:gd name="connsiteY1172" fmla="*/ 1885548 h 6841925"/>
              <a:gd name="connsiteX1173" fmla="*/ 5585856 w 6005794"/>
              <a:gd name="connsiteY1173" fmla="*/ 1887231 h 6841925"/>
              <a:gd name="connsiteX1174" fmla="*/ 5596354 w 6005794"/>
              <a:gd name="connsiteY1174" fmla="*/ 1888913 h 6841925"/>
              <a:gd name="connsiteX1175" fmla="*/ 5601095 w 6005794"/>
              <a:gd name="connsiteY1175" fmla="*/ 1890174 h 6841925"/>
              <a:gd name="connsiteX1176" fmla="*/ 5606175 w 6005794"/>
              <a:gd name="connsiteY1176" fmla="*/ 1891856 h 6841925"/>
              <a:gd name="connsiteX1177" fmla="*/ 5610917 w 6005794"/>
              <a:gd name="connsiteY1177" fmla="*/ 1893537 h 6841925"/>
              <a:gd name="connsiteX1178" fmla="*/ 5615658 w 6005794"/>
              <a:gd name="connsiteY1178" fmla="*/ 1896480 h 6841925"/>
              <a:gd name="connsiteX1179" fmla="*/ 5620399 w 6005794"/>
              <a:gd name="connsiteY1179" fmla="*/ 1899425 h 6841925"/>
              <a:gd name="connsiteX1180" fmla="*/ 5624463 w 6005794"/>
              <a:gd name="connsiteY1180" fmla="*/ 1904050 h 6841925"/>
              <a:gd name="connsiteX1181" fmla="*/ 5683390 w 6005794"/>
              <a:gd name="connsiteY1181" fmla="*/ 1905310 h 6841925"/>
              <a:gd name="connsiteX1182" fmla="*/ 5690501 w 6005794"/>
              <a:gd name="connsiteY1182" fmla="*/ 1903629 h 6841925"/>
              <a:gd name="connsiteX1183" fmla="*/ 5697275 w 6005794"/>
              <a:gd name="connsiteY1183" fmla="*/ 1902368 h 6841925"/>
              <a:gd name="connsiteX1184" fmla="*/ 5704048 w 6005794"/>
              <a:gd name="connsiteY1184" fmla="*/ 1902788 h 6841925"/>
              <a:gd name="connsiteX1185" fmla="*/ 5709805 w 6005794"/>
              <a:gd name="connsiteY1185" fmla="*/ 1904050 h 6841925"/>
              <a:gd name="connsiteX1186" fmla="*/ 5715562 w 6005794"/>
              <a:gd name="connsiteY1186" fmla="*/ 1905731 h 6841925"/>
              <a:gd name="connsiteX1187" fmla="*/ 5721658 w 6005794"/>
              <a:gd name="connsiteY1187" fmla="*/ 1908675 h 6841925"/>
              <a:gd name="connsiteX1188" fmla="*/ 5727078 w 6005794"/>
              <a:gd name="connsiteY1188" fmla="*/ 1912037 h 6841925"/>
              <a:gd name="connsiteX1189" fmla="*/ 5732157 w 6005794"/>
              <a:gd name="connsiteY1189" fmla="*/ 1915402 h 6841925"/>
              <a:gd name="connsiteX1190" fmla="*/ 5737575 w 6005794"/>
              <a:gd name="connsiteY1190" fmla="*/ 1919607 h 6841925"/>
              <a:gd name="connsiteX1191" fmla="*/ 5742655 w 6005794"/>
              <a:gd name="connsiteY1191" fmla="*/ 1923812 h 6841925"/>
              <a:gd name="connsiteX1192" fmla="*/ 5752476 w 6005794"/>
              <a:gd name="connsiteY1192" fmla="*/ 1933062 h 6841925"/>
              <a:gd name="connsiteX1193" fmla="*/ 5762298 w 6005794"/>
              <a:gd name="connsiteY1193" fmla="*/ 1942733 h 6841925"/>
              <a:gd name="connsiteX1194" fmla="*/ 5767716 w 6005794"/>
              <a:gd name="connsiteY1194" fmla="*/ 1946517 h 6841925"/>
              <a:gd name="connsiteX1195" fmla="*/ 5772797 w 6005794"/>
              <a:gd name="connsiteY1195" fmla="*/ 1950300 h 6841925"/>
              <a:gd name="connsiteX1196" fmla="*/ 5773135 w 6005794"/>
              <a:gd name="connsiteY1196" fmla="*/ 1950300 h 6841925"/>
              <a:gd name="connsiteX1197" fmla="*/ 5776861 w 6005794"/>
              <a:gd name="connsiteY1197" fmla="*/ 1950300 h 6841925"/>
              <a:gd name="connsiteX1198" fmla="*/ 5780246 w 6005794"/>
              <a:gd name="connsiteY1198" fmla="*/ 1950720 h 6841925"/>
              <a:gd name="connsiteX1199" fmla="*/ 5783972 w 6005794"/>
              <a:gd name="connsiteY1199" fmla="*/ 1952404 h 6841925"/>
              <a:gd name="connsiteX1200" fmla="*/ 5786681 w 6005794"/>
              <a:gd name="connsiteY1200" fmla="*/ 1954926 h 6841925"/>
              <a:gd name="connsiteX1201" fmla="*/ 5789390 w 6005794"/>
              <a:gd name="connsiteY1201" fmla="*/ 1957448 h 6841925"/>
              <a:gd name="connsiteX1202" fmla="*/ 5792100 w 6005794"/>
              <a:gd name="connsiteY1202" fmla="*/ 1960391 h 6841925"/>
              <a:gd name="connsiteX1203" fmla="*/ 5796841 w 6005794"/>
              <a:gd name="connsiteY1203" fmla="*/ 1967119 h 6841925"/>
              <a:gd name="connsiteX1204" fmla="*/ 5845947 w 6005794"/>
              <a:gd name="connsiteY1204" fmla="*/ 1984780 h 6841925"/>
              <a:gd name="connsiteX1205" fmla="*/ 5858477 w 6005794"/>
              <a:gd name="connsiteY1205" fmla="*/ 1984360 h 6841925"/>
              <a:gd name="connsiteX1206" fmla="*/ 5908938 w 6005794"/>
              <a:gd name="connsiteY1206" fmla="*/ 1999496 h 6841925"/>
              <a:gd name="connsiteX1207" fmla="*/ 5914695 w 6005794"/>
              <a:gd name="connsiteY1207" fmla="*/ 1999916 h 6841925"/>
              <a:gd name="connsiteX1208" fmla="*/ 5920451 w 6005794"/>
              <a:gd name="connsiteY1208" fmla="*/ 1999916 h 6841925"/>
              <a:gd name="connsiteX1209" fmla="*/ 5926209 w 6005794"/>
              <a:gd name="connsiteY1209" fmla="*/ 1999916 h 6841925"/>
              <a:gd name="connsiteX1210" fmla="*/ 5932305 w 6005794"/>
              <a:gd name="connsiteY1210" fmla="*/ 2001177 h 6841925"/>
              <a:gd name="connsiteX1211" fmla="*/ 5934676 w 6005794"/>
              <a:gd name="connsiteY1211" fmla="*/ 2002018 h 6841925"/>
              <a:gd name="connsiteX1212" fmla="*/ 5937385 w 6005794"/>
              <a:gd name="connsiteY1212" fmla="*/ 2003700 h 6841925"/>
              <a:gd name="connsiteX1213" fmla="*/ 5940094 w 6005794"/>
              <a:gd name="connsiteY1213" fmla="*/ 2005383 h 6841925"/>
              <a:gd name="connsiteX1214" fmla="*/ 5942464 w 6005794"/>
              <a:gd name="connsiteY1214" fmla="*/ 2008325 h 6841925"/>
              <a:gd name="connsiteX1215" fmla="*/ 5945174 w 6005794"/>
              <a:gd name="connsiteY1215" fmla="*/ 2011690 h 6841925"/>
              <a:gd name="connsiteX1216" fmla="*/ 5946868 w 6005794"/>
              <a:gd name="connsiteY1216" fmla="*/ 2015474 h 6841925"/>
              <a:gd name="connsiteX1217" fmla="*/ 5949239 w 6005794"/>
              <a:gd name="connsiteY1217" fmla="*/ 2020098 h 6841925"/>
              <a:gd name="connsiteX1218" fmla="*/ 5950932 w 6005794"/>
              <a:gd name="connsiteY1218" fmla="*/ 2025563 h 6841925"/>
              <a:gd name="connsiteX1219" fmla="*/ 5929935 w 6005794"/>
              <a:gd name="connsiteY1219" fmla="*/ 2029348 h 6841925"/>
              <a:gd name="connsiteX1220" fmla="*/ 5919436 w 6005794"/>
              <a:gd name="connsiteY1220" fmla="*/ 2031030 h 6841925"/>
              <a:gd name="connsiteX1221" fmla="*/ 5909615 w 6005794"/>
              <a:gd name="connsiteY1221" fmla="*/ 2031871 h 6841925"/>
              <a:gd name="connsiteX1222" fmla="*/ 5904196 w 6005794"/>
              <a:gd name="connsiteY1222" fmla="*/ 2031871 h 6841925"/>
              <a:gd name="connsiteX1223" fmla="*/ 5899455 w 6005794"/>
              <a:gd name="connsiteY1223" fmla="*/ 2031030 h 6841925"/>
              <a:gd name="connsiteX1224" fmla="*/ 5894375 w 6005794"/>
              <a:gd name="connsiteY1224" fmla="*/ 2030189 h 6841925"/>
              <a:gd name="connsiteX1225" fmla="*/ 5889973 w 6005794"/>
              <a:gd name="connsiteY1225" fmla="*/ 2028508 h 6841925"/>
              <a:gd name="connsiteX1226" fmla="*/ 5884893 w 6005794"/>
              <a:gd name="connsiteY1226" fmla="*/ 2026827 h 6841925"/>
              <a:gd name="connsiteX1227" fmla="*/ 5880152 w 6005794"/>
              <a:gd name="connsiteY1227" fmla="*/ 2023882 h 6841925"/>
              <a:gd name="connsiteX1228" fmla="*/ 5875071 w 6005794"/>
              <a:gd name="connsiteY1228" fmla="*/ 2020519 h 6841925"/>
              <a:gd name="connsiteX1229" fmla="*/ 5870669 w 6005794"/>
              <a:gd name="connsiteY1229" fmla="*/ 2016734 h 6841925"/>
              <a:gd name="connsiteX1230" fmla="*/ 5864234 w 6005794"/>
              <a:gd name="connsiteY1230" fmla="*/ 2015474 h 6841925"/>
              <a:gd name="connsiteX1231" fmla="*/ 5858477 w 6005794"/>
              <a:gd name="connsiteY1231" fmla="*/ 2013790 h 6841925"/>
              <a:gd name="connsiteX1232" fmla="*/ 5786342 w 6005794"/>
              <a:gd name="connsiteY1232" fmla="*/ 2013371 h 6841925"/>
              <a:gd name="connsiteX1233" fmla="*/ 5776183 w 6005794"/>
              <a:gd name="connsiteY1233" fmla="*/ 2015054 h 6841925"/>
              <a:gd name="connsiteX1234" fmla="*/ 5766023 w 6005794"/>
              <a:gd name="connsiteY1234" fmla="*/ 2016315 h 6841925"/>
              <a:gd name="connsiteX1235" fmla="*/ 5756202 w 6005794"/>
              <a:gd name="connsiteY1235" fmla="*/ 2016734 h 6841925"/>
              <a:gd name="connsiteX1236" fmla="*/ 5746380 w 6005794"/>
              <a:gd name="connsiteY1236" fmla="*/ 2018416 h 6841925"/>
              <a:gd name="connsiteX1237" fmla="*/ 5741301 w 6005794"/>
              <a:gd name="connsiteY1237" fmla="*/ 2020098 h 6841925"/>
              <a:gd name="connsiteX1238" fmla="*/ 5736220 w 6005794"/>
              <a:gd name="connsiteY1238" fmla="*/ 2021359 h 6841925"/>
              <a:gd name="connsiteX1239" fmla="*/ 5731480 w 6005794"/>
              <a:gd name="connsiteY1239" fmla="*/ 2023462 h 6841925"/>
              <a:gd name="connsiteX1240" fmla="*/ 5726400 w 6005794"/>
              <a:gd name="connsiteY1240" fmla="*/ 2025563 h 6841925"/>
              <a:gd name="connsiteX1241" fmla="*/ 5721658 w 6005794"/>
              <a:gd name="connsiteY1241" fmla="*/ 2028929 h 6841925"/>
              <a:gd name="connsiteX1242" fmla="*/ 5716579 w 6005794"/>
              <a:gd name="connsiteY1242" fmla="*/ 2032292 h 6841925"/>
              <a:gd name="connsiteX1243" fmla="*/ 5711499 w 6005794"/>
              <a:gd name="connsiteY1243" fmla="*/ 2036919 h 6841925"/>
              <a:gd name="connsiteX1244" fmla="*/ 5706757 w 6005794"/>
              <a:gd name="connsiteY1244" fmla="*/ 2041962 h 6841925"/>
              <a:gd name="connsiteX1245" fmla="*/ 5704048 w 6005794"/>
              <a:gd name="connsiteY1245" fmla="*/ 2044485 h 6841925"/>
              <a:gd name="connsiteX1246" fmla="*/ 5701000 w 6005794"/>
              <a:gd name="connsiteY1246" fmla="*/ 2047008 h 6841925"/>
              <a:gd name="connsiteX1247" fmla="*/ 5697614 w 6005794"/>
              <a:gd name="connsiteY1247" fmla="*/ 2049111 h 6841925"/>
              <a:gd name="connsiteX1248" fmla="*/ 5694566 w 6005794"/>
              <a:gd name="connsiteY1248" fmla="*/ 2050793 h 6841925"/>
              <a:gd name="connsiteX1249" fmla="*/ 5690840 w 6005794"/>
              <a:gd name="connsiteY1249" fmla="*/ 2052054 h 6841925"/>
              <a:gd name="connsiteX1250" fmla="*/ 5687454 w 6005794"/>
              <a:gd name="connsiteY1250" fmla="*/ 2052895 h 6841925"/>
              <a:gd name="connsiteX1251" fmla="*/ 5680341 w 6005794"/>
              <a:gd name="connsiteY1251" fmla="*/ 2054157 h 6841925"/>
              <a:gd name="connsiteX1252" fmla="*/ 5672553 w 6005794"/>
              <a:gd name="connsiteY1252" fmla="*/ 2054157 h 6841925"/>
              <a:gd name="connsiteX1253" fmla="*/ 5665103 w 6005794"/>
              <a:gd name="connsiteY1253" fmla="*/ 2052895 h 6841925"/>
              <a:gd name="connsiteX1254" fmla="*/ 5657313 w 6005794"/>
              <a:gd name="connsiteY1254" fmla="*/ 2051213 h 6841925"/>
              <a:gd name="connsiteX1255" fmla="*/ 5649523 w 6005794"/>
              <a:gd name="connsiteY1255" fmla="*/ 2049111 h 6841925"/>
              <a:gd name="connsiteX1256" fmla="*/ 5642412 w 6005794"/>
              <a:gd name="connsiteY1256" fmla="*/ 2046168 h 6841925"/>
              <a:gd name="connsiteX1257" fmla="*/ 5635300 w 6005794"/>
              <a:gd name="connsiteY1257" fmla="*/ 2042803 h 6841925"/>
              <a:gd name="connsiteX1258" fmla="*/ 5628865 w 6005794"/>
              <a:gd name="connsiteY1258" fmla="*/ 2039440 h 6841925"/>
              <a:gd name="connsiteX1259" fmla="*/ 5623108 w 6005794"/>
              <a:gd name="connsiteY1259" fmla="*/ 2036076 h 6841925"/>
              <a:gd name="connsiteX1260" fmla="*/ 5613626 w 6005794"/>
              <a:gd name="connsiteY1260" fmla="*/ 2029348 h 6841925"/>
              <a:gd name="connsiteX1261" fmla="*/ 5610239 w 6005794"/>
              <a:gd name="connsiteY1261" fmla="*/ 2026827 h 6841925"/>
              <a:gd name="connsiteX1262" fmla="*/ 5607869 w 6005794"/>
              <a:gd name="connsiteY1262" fmla="*/ 2024723 h 6841925"/>
              <a:gd name="connsiteX1263" fmla="*/ 5603804 w 6005794"/>
              <a:gd name="connsiteY1263" fmla="*/ 2020098 h 6841925"/>
              <a:gd name="connsiteX1264" fmla="*/ 5599402 w 6005794"/>
              <a:gd name="connsiteY1264" fmla="*/ 2015474 h 6841925"/>
              <a:gd name="connsiteX1265" fmla="*/ 5595338 w 6005794"/>
              <a:gd name="connsiteY1265" fmla="*/ 2012108 h 6841925"/>
              <a:gd name="connsiteX1266" fmla="*/ 5590935 w 6005794"/>
              <a:gd name="connsiteY1266" fmla="*/ 2008747 h 6841925"/>
              <a:gd name="connsiteX1267" fmla="*/ 5586872 w 6005794"/>
              <a:gd name="connsiteY1267" fmla="*/ 2006223 h 6841925"/>
              <a:gd name="connsiteX1268" fmla="*/ 5582808 w 6005794"/>
              <a:gd name="connsiteY1268" fmla="*/ 2003700 h 6841925"/>
              <a:gd name="connsiteX1269" fmla="*/ 5578744 w 6005794"/>
              <a:gd name="connsiteY1269" fmla="*/ 2002018 h 6841925"/>
              <a:gd name="connsiteX1270" fmla="*/ 5574680 w 6005794"/>
              <a:gd name="connsiteY1270" fmla="*/ 2001177 h 6841925"/>
              <a:gd name="connsiteX1271" fmla="*/ 5570616 w 6005794"/>
              <a:gd name="connsiteY1271" fmla="*/ 1999916 h 6841925"/>
              <a:gd name="connsiteX1272" fmla="*/ 5566552 w 6005794"/>
              <a:gd name="connsiteY1272" fmla="*/ 1999496 h 6841925"/>
              <a:gd name="connsiteX1273" fmla="*/ 5558424 w 6005794"/>
              <a:gd name="connsiteY1273" fmla="*/ 1999496 h 6841925"/>
              <a:gd name="connsiteX1274" fmla="*/ 5550974 w 6005794"/>
              <a:gd name="connsiteY1274" fmla="*/ 1999916 h 6841925"/>
              <a:gd name="connsiteX1275" fmla="*/ 5543185 w 6005794"/>
              <a:gd name="connsiteY1275" fmla="*/ 2002018 h 6841925"/>
              <a:gd name="connsiteX1276" fmla="*/ 5535057 w 6005794"/>
              <a:gd name="connsiteY1276" fmla="*/ 2004542 h 6841925"/>
              <a:gd name="connsiteX1277" fmla="*/ 5527606 w 6005794"/>
              <a:gd name="connsiteY1277" fmla="*/ 2007906 h 6841925"/>
              <a:gd name="connsiteX1278" fmla="*/ 5512366 w 6005794"/>
              <a:gd name="connsiteY1278" fmla="*/ 2015054 h 6841925"/>
              <a:gd name="connsiteX1279" fmla="*/ 5497127 w 6005794"/>
              <a:gd name="connsiteY1279" fmla="*/ 2021781 h 6841925"/>
              <a:gd name="connsiteX1280" fmla="*/ 5489338 w 6005794"/>
              <a:gd name="connsiteY1280" fmla="*/ 2024723 h 6841925"/>
              <a:gd name="connsiteX1281" fmla="*/ 5481210 w 6005794"/>
              <a:gd name="connsiteY1281" fmla="*/ 2026827 h 6841925"/>
              <a:gd name="connsiteX1282" fmla="*/ 5521171 w 6005794"/>
              <a:gd name="connsiteY1282" fmla="*/ 2044065 h 6841925"/>
              <a:gd name="connsiteX1283" fmla="*/ 5561811 w 6005794"/>
              <a:gd name="connsiteY1283" fmla="*/ 2061305 h 6841925"/>
              <a:gd name="connsiteX1284" fmla="*/ 5563504 w 6005794"/>
              <a:gd name="connsiteY1284" fmla="*/ 2061724 h 6841925"/>
              <a:gd name="connsiteX1285" fmla="*/ 5565198 w 6005794"/>
              <a:gd name="connsiteY1285" fmla="*/ 2062566 h 6841925"/>
              <a:gd name="connsiteX1286" fmla="*/ 5569600 w 6005794"/>
              <a:gd name="connsiteY1286" fmla="*/ 2061724 h 6841925"/>
              <a:gd name="connsiteX1287" fmla="*/ 5574680 w 6005794"/>
              <a:gd name="connsiteY1287" fmla="*/ 2061724 h 6841925"/>
              <a:gd name="connsiteX1288" fmla="*/ 5578744 w 6005794"/>
              <a:gd name="connsiteY1288" fmla="*/ 2061724 h 6841925"/>
              <a:gd name="connsiteX1289" fmla="*/ 5580437 w 6005794"/>
              <a:gd name="connsiteY1289" fmla="*/ 2062566 h 6841925"/>
              <a:gd name="connsiteX1290" fmla="*/ 5582469 w 6005794"/>
              <a:gd name="connsiteY1290" fmla="*/ 2062985 h 6841925"/>
              <a:gd name="connsiteX1291" fmla="*/ 5583824 w 6005794"/>
              <a:gd name="connsiteY1291" fmla="*/ 2064667 h 6841925"/>
              <a:gd name="connsiteX1292" fmla="*/ 5584500 w 6005794"/>
              <a:gd name="connsiteY1292" fmla="*/ 2066350 h 6841925"/>
              <a:gd name="connsiteX1293" fmla="*/ 5584839 w 6005794"/>
              <a:gd name="connsiteY1293" fmla="*/ 2068451 h 6841925"/>
              <a:gd name="connsiteX1294" fmla="*/ 5584839 w 6005794"/>
              <a:gd name="connsiteY1294" fmla="*/ 2071816 h 6841925"/>
              <a:gd name="connsiteX1295" fmla="*/ 5584500 w 6005794"/>
              <a:gd name="connsiteY1295" fmla="*/ 2076021 h 6841925"/>
              <a:gd name="connsiteX1296" fmla="*/ 5583146 w 6005794"/>
              <a:gd name="connsiteY1296" fmla="*/ 2080647 h 6841925"/>
              <a:gd name="connsiteX1297" fmla="*/ 5581792 w 6005794"/>
              <a:gd name="connsiteY1297" fmla="*/ 2085692 h 6841925"/>
              <a:gd name="connsiteX1298" fmla="*/ 5579760 w 6005794"/>
              <a:gd name="connsiteY1298" fmla="*/ 2089895 h 6841925"/>
              <a:gd name="connsiteX1299" fmla="*/ 5577051 w 6005794"/>
              <a:gd name="connsiteY1299" fmla="*/ 2092419 h 6841925"/>
              <a:gd name="connsiteX1300" fmla="*/ 5575019 w 6005794"/>
              <a:gd name="connsiteY1300" fmla="*/ 2093681 h 6841925"/>
              <a:gd name="connsiteX1301" fmla="*/ 5573326 w 6005794"/>
              <a:gd name="connsiteY1301" fmla="*/ 2094942 h 6841925"/>
              <a:gd name="connsiteX1302" fmla="*/ 5571632 w 6005794"/>
              <a:gd name="connsiteY1302" fmla="*/ 2095362 h 6841925"/>
              <a:gd name="connsiteX1303" fmla="*/ 5569600 w 6005794"/>
              <a:gd name="connsiteY1303" fmla="*/ 2095362 h 6841925"/>
              <a:gd name="connsiteX1304" fmla="*/ 5565198 w 6005794"/>
              <a:gd name="connsiteY1304" fmla="*/ 2094942 h 6841925"/>
              <a:gd name="connsiteX1305" fmla="*/ 5559779 w 6005794"/>
              <a:gd name="connsiteY1305" fmla="*/ 2093261 h 6841925"/>
              <a:gd name="connsiteX1306" fmla="*/ 5554361 w 6005794"/>
              <a:gd name="connsiteY1306" fmla="*/ 2089054 h 6841925"/>
              <a:gd name="connsiteX1307" fmla="*/ 5549619 w 6005794"/>
              <a:gd name="connsiteY1307" fmla="*/ 2086532 h 6841925"/>
              <a:gd name="connsiteX1308" fmla="*/ 5545555 w 6005794"/>
              <a:gd name="connsiteY1308" fmla="*/ 2084010 h 6841925"/>
              <a:gd name="connsiteX1309" fmla="*/ 5541829 w 6005794"/>
              <a:gd name="connsiteY1309" fmla="*/ 2083588 h 6841925"/>
              <a:gd name="connsiteX1310" fmla="*/ 5538782 w 6005794"/>
              <a:gd name="connsiteY1310" fmla="*/ 2083169 h 6841925"/>
              <a:gd name="connsiteX1311" fmla="*/ 5535734 w 6005794"/>
              <a:gd name="connsiteY1311" fmla="*/ 2084010 h 6841925"/>
              <a:gd name="connsiteX1312" fmla="*/ 5533363 w 6005794"/>
              <a:gd name="connsiteY1312" fmla="*/ 2085270 h 6841925"/>
              <a:gd name="connsiteX1313" fmla="*/ 5530993 w 6005794"/>
              <a:gd name="connsiteY1313" fmla="*/ 2087373 h 6841925"/>
              <a:gd name="connsiteX1314" fmla="*/ 5529300 w 6005794"/>
              <a:gd name="connsiteY1314" fmla="*/ 2089895 h 6841925"/>
              <a:gd name="connsiteX1315" fmla="*/ 5527606 w 6005794"/>
              <a:gd name="connsiteY1315" fmla="*/ 2093261 h 6841925"/>
              <a:gd name="connsiteX1316" fmla="*/ 5526251 w 6005794"/>
              <a:gd name="connsiteY1316" fmla="*/ 2096623 h 6841925"/>
              <a:gd name="connsiteX1317" fmla="*/ 5523881 w 6005794"/>
              <a:gd name="connsiteY1317" fmla="*/ 2104613 h 6841925"/>
              <a:gd name="connsiteX1318" fmla="*/ 5522188 w 6005794"/>
              <a:gd name="connsiteY1318" fmla="*/ 2113863 h 6841925"/>
              <a:gd name="connsiteX1319" fmla="*/ 5520833 w 6005794"/>
              <a:gd name="connsiteY1319" fmla="*/ 2122692 h 6841925"/>
              <a:gd name="connsiteX1320" fmla="*/ 5518124 w 6005794"/>
              <a:gd name="connsiteY1320" fmla="*/ 2125637 h 6841925"/>
              <a:gd name="connsiteX1321" fmla="*/ 5519140 w 6005794"/>
              <a:gd name="connsiteY1321" fmla="*/ 2126056 h 6841925"/>
              <a:gd name="connsiteX1322" fmla="*/ 5520833 w 6005794"/>
              <a:gd name="connsiteY1322" fmla="*/ 2122692 h 6841925"/>
              <a:gd name="connsiteX1323" fmla="*/ 5570616 w 6005794"/>
              <a:gd name="connsiteY1323" fmla="*/ 2123955 h 6841925"/>
              <a:gd name="connsiteX1324" fmla="*/ 5593984 w 6005794"/>
              <a:gd name="connsiteY1324" fmla="*/ 2131943 h 6841925"/>
              <a:gd name="connsiteX1325" fmla="*/ 5617351 w 6005794"/>
              <a:gd name="connsiteY1325" fmla="*/ 2139931 h 6841925"/>
              <a:gd name="connsiteX1326" fmla="*/ 5641058 w 6005794"/>
              <a:gd name="connsiteY1326" fmla="*/ 2146238 h 6841925"/>
              <a:gd name="connsiteX1327" fmla="*/ 5665441 w 6005794"/>
              <a:gd name="connsiteY1327" fmla="*/ 2152125 h 6841925"/>
              <a:gd name="connsiteX1328" fmla="*/ 5689486 w 6005794"/>
              <a:gd name="connsiteY1328" fmla="*/ 2157170 h 6841925"/>
              <a:gd name="connsiteX1329" fmla="*/ 5714885 w 6005794"/>
              <a:gd name="connsiteY1329" fmla="*/ 2160955 h 6841925"/>
              <a:gd name="connsiteX1330" fmla="*/ 5740285 w 6005794"/>
              <a:gd name="connsiteY1330" fmla="*/ 2165159 h 6841925"/>
              <a:gd name="connsiteX1331" fmla="*/ 5766361 w 6005794"/>
              <a:gd name="connsiteY1331" fmla="*/ 2168524 h 6841925"/>
              <a:gd name="connsiteX1332" fmla="*/ 5759589 w 6005794"/>
              <a:gd name="connsiteY1332" fmla="*/ 2173990 h 6841925"/>
              <a:gd name="connsiteX1333" fmla="*/ 5752815 w 6005794"/>
              <a:gd name="connsiteY1333" fmla="*/ 2179034 h 6841925"/>
              <a:gd name="connsiteX1334" fmla="*/ 5746719 w 6005794"/>
              <a:gd name="connsiteY1334" fmla="*/ 2182819 h 6841925"/>
              <a:gd name="connsiteX1335" fmla="*/ 5739946 w 6005794"/>
              <a:gd name="connsiteY1335" fmla="*/ 2186182 h 6841925"/>
              <a:gd name="connsiteX1336" fmla="*/ 5733512 w 6005794"/>
              <a:gd name="connsiteY1336" fmla="*/ 2189126 h 6841925"/>
              <a:gd name="connsiteX1337" fmla="*/ 5727416 w 6005794"/>
              <a:gd name="connsiteY1337" fmla="*/ 2191228 h 6841925"/>
              <a:gd name="connsiteX1338" fmla="*/ 5720642 w 6005794"/>
              <a:gd name="connsiteY1338" fmla="*/ 2192911 h 6841925"/>
              <a:gd name="connsiteX1339" fmla="*/ 5714208 w 6005794"/>
              <a:gd name="connsiteY1339" fmla="*/ 2194172 h 6841925"/>
              <a:gd name="connsiteX1340" fmla="*/ 5708112 w 6005794"/>
              <a:gd name="connsiteY1340" fmla="*/ 2194593 h 6841925"/>
              <a:gd name="connsiteX1341" fmla="*/ 5702354 w 6005794"/>
              <a:gd name="connsiteY1341" fmla="*/ 2194593 h 6841925"/>
              <a:gd name="connsiteX1342" fmla="*/ 5695920 w 6005794"/>
              <a:gd name="connsiteY1342" fmla="*/ 2194593 h 6841925"/>
              <a:gd name="connsiteX1343" fmla="*/ 5689486 w 6005794"/>
              <a:gd name="connsiteY1343" fmla="*/ 2193332 h 6841925"/>
              <a:gd name="connsiteX1344" fmla="*/ 5677632 w 6005794"/>
              <a:gd name="connsiteY1344" fmla="*/ 2191650 h 6841925"/>
              <a:gd name="connsiteX1345" fmla="*/ 5665441 w 6005794"/>
              <a:gd name="connsiteY1345" fmla="*/ 2188286 h 6841925"/>
              <a:gd name="connsiteX1346" fmla="*/ 5653249 w 6005794"/>
              <a:gd name="connsiteY1346" fmla="*/ 2184921 h 6841925"/>
              <a:gd name="connsiteX1347" fmla="*/ 5641735 w 6005794"/>
              <a:gd name="connsiteY1347" fmla="*/ 2181138 h 6841925"/>
              <a:gd name="connsiteX1348" fmla="*/ 5629882 w 6005794"/>
              <a:gd name="connsiteY1348" fmla="*/ 2177354 h 6841925"/>
              <a:gd name="connsiteX1349" fmla="*/ 5617690 w 6005794"/>
              <a:gd name="connsiteY1349" fmla="*/ 2173990 h 6841925"/>
              <a:gd name="connsiteX1350" fmla="*/ 5606175 w 6005794"/>
              <a:gd name="connsiteY1350" fmla="*/ 2171047 h 6841925"/>
              <a:gd name="connsiteX1351" fmla="*/ 5594323 w 6005794"/>
              <a:gd name="connsiteY1351" fmla="*/ 2169364 h 6841925"/>
              <a:gd name="connsiteX1352" fmla="*/ 5588565 w 6005794"/>
              <a:gd name="connsiteY1352" fmla="*/ 2168945 h 6841925"/>
              <a:gd name="connsiteX1353" fmla="*/ 5582808 w 6005794"/>
              <a:gd name="connsiteY1353" fmla="*/ 2168945 h 6841925"/>
              <a:gd name="connsiteX1354" fmla="*/ 5577051 w 6005794"/>
              <a:gd name="connsiteY1354" fmla="*/ 2169364 h 6841925"/>
              <a:gd name="connsiteX1355" fmla="*/ 5570616 w 6005794"/>
              <a:gd name="connsiteY1355" fmla="*/ 2170626 h 6841925"/>
              <a:gd name="connsiteX1356" fmla="*/ 5571632 w 6005794"/>
              <a:gd name="connsiteY1356" fmla="*/ 2176091 h 6841925"/>
              <a:gd name="connsiteX1357" fmla="*/ 5572310 w 6005794"/>
              <a:gd name="connsiteY1357" fmla="*/ 2181138 h 6841925"/>
              <a:gd name="connsiteX1358" fmla="*/ 5573326 w 6005794"/>
              <a:gd name="connsiteY1358" fmla="*/ 2185763 h 6841925"/>
              <a:gd name="connsiteX1359" fmla="*/ 5574680 w 6005794"/>
              <a:gd name="connsiteY1359" fmla="*/ 2188286 h 6841925"/>
              <a:gd name="connsiteX1360" fmla="*/ 5576374 w 6005794"/>
              <a:gd name="connsiteY1360" fmla="*/ 2191228 h 6841925"/>
              <a:gd name="connsiteX1361" fmla="*/ 5578406 w 6005794"/>
              <a:gd name="connsiteY1361" fmla="*/ 2192911 h 6841925"/>
              <a:gd name="connsiteX1362" fmla="*/ 5580437 w 6005794"/>
              <a:gd name="connsiteY1362" fmla="*/ 2194172 h 6841925"/>
              <a:gd name="connsiteX1363" fmla="*/ 5582808 w 6005794"/>
              <a:gd name="connsiteY1363" fmla="*/ 2194593 h 6841925"/>
              <a:gd name="connsiteX1364" fmla="*/ 5585517 w 6005794"/>
              <a:gd name="connsiteY1364" fmla="*/ 2194593 h 6841925"/>
              <a:gd name="connsiteX1365" fmla="*/ 5588226 w 6005794"/>
              <a:gd name="connsiteY1365" fmla="*/ 2194593 h 6841925"/>
              <a:gd name="connsiteX1366" fmla="*/ 5593645 w 6005794"/>
              <a:gd name="connsiteY1366" fmla="*/ 2193332 h 6841925"/>
              <a:gd name="connsiteX1367" fmla="*/ 5606175 w 6005794"/>
              <a:gd name="connsiteY1367" fmla="*/ 2189548 h 6841925"/>
              <a:gd name="connsiteX1368" fmla="*/ 5613287 w 6005794"/>
              <a:gd name="connsiteY1368" fmla="*/ 2188286 h 6841925"/>
              <a:gd name="connsiteX1369" fmla="*/ 5616336 w 6005794"/>
              <a:gd name="connsiteY1369" fmla="*/ 2187866 h 6841925"/>
              <a:gd name="connsiteX1370" fmla="*/ 5619045 w 6005794"/>
              <a:gd name="connsiteY1370" fmla="*/ 2188286 h 6841925"/>
              <a:gd name="connsiteX1371" fmla="*/ 5621415 w 6005794"/>
              <a:gd name="connsiteY1371" fmla="*/ 2188286 h 6841925"/>
              <a:gd name="connsiteX1372" fmla="*/ 5623786 w 6005794"/>
              <a:gd name="connsiteY1372" fmla="*/ 2189548 h 6841925"/>
              <a:gd name="connsiteX1373" fmla="*/ 5625479 w 6005794"/>
              <a:gd name="connsiteY1373" fmla="*/ 2190809 h 6841925"/>
              <a:gd name="connsiteX1374" fmla="*/ 5627172 w 6005794"/>
              <a:gd name="connsiteY1374" fmla="*/ 2192490 h 6841925"/>
              <a:gd name="connsiteX1375" fmla="*/ 5628865 w 6005794"/>
              <a:gd name="connsiteY1375" fmla="*/ 2194593 h 6841925"/>
              <a:gd name="connsiteX1376" fmla="*/ 5629882 w 6005794"/>
              <a:gd name="connsiteY1376" fmla="*/ 2197534 h 6841925"/>
              <a:gd name="connsiteX1377" fmla="*/ 5631236 w 6005794"/>
              <a:gd name="connsiteY1377" fmla="*/ 2200900 h 6841925"/>
              <a:gd name="connsiteX1378" fmla="*/ 5632252 w 6005794"/>
              <a:gd name="connsiteY1378" fmla="*/ 2204684 h 6841925"/>
              <a:gd name="connsiteX1379" fmla="*/ 5633606 w 6005794"/>
              <a:gd name="connsiteY1379" fmla="*/ 2213515 h 6841925"/>
              <a:gd name="connsiteX1380" fmla="*/ 5634284 w 6005794"/>
              <a:gd name="connsiteY1380" fmla="*/ 2225287 h 6841925"/>
              <a:gd name="connsiteX1381" fmla="*/ 5634961 w 6005794"/>
              <a:gd name="connsiteY1381" fmla="*/ 2236218 h 6841925"/>
              <a:gd name="connsiteX1382" fmla="*/ 5634961 w 6005794"/>
              <a:gd name="connsiteY1382" fmla="*/ 2244628 h 6841925"/>
              <a:gd name="connsiteX1383" fmla="*/ 5634284 w 6005794"/>
              <a:gd name="connsiteY1383" fmla="*/ 2247992 h 6841925"/>
              <a:gd name="connsiteX1384" fmla="*/ 5633606 w 6005794"/>
              <a:gd name="connsiteY1384" fmla="*/ 2250936 h 6841925"/>
              <a:gd name="connsiteX1385" fmla="*/ 5632591 w 6005794"/>
              <a:gd name="connsiteY1385" fmla="*/ 2253037 h 6841925"/>
              <a:gd name="connsiteX1386" fmla="*/ 5631574 w 6005794"/>
              <a:gd name="connsiteY1386" fmla="*/ 2254720 h 6841925"/>
              <a:gd name="connsiteX1387" fmla="*/ 5630220 w 6005794"/>
              <a:gd name="connsiteY1387" fmla="*/ 2256401 h 6841925"/>
              <a:gd name="connsiteX1388" fmla="*/ 5628527 w 6005794"/>
              <a:gd name="connsiteY1388" fmla="*/ 2258084 h 6841925"/>
              <a:gd name="connsiteX1389" fmla="*/ 5624463 w 6005794"/>
              <a:gd name="connsiteY1389" fmla="*/ 2260185 h 6841925"/>
              <a:gd name="connsiteX1390" fmla="*/ 5611932 w 6005794"/>
              <a:gd name="connsiteY1390" fmla="*/ 2265231 h 6841925"/>
              <a:gd name="connsiteX1391" fmla="*/ 5604821 w 6005794"/>
              <a:gd name="connsiteY1391" fmla="*/ 2267754 h 6841925"/>
              <a:gd name="connsiteX1392" fmla="*/ 5597032 w 6005794"/>
              <a:gd name="connsiteY1392" fmla="*/ 2269435 h 6841925"/>
              <a:gd name="connsiteX1393" fmla="*/ 5588903 w 6005794"/>
              <a:gd name="connsiteY1393" fmla="*/ 2269857 h 6841925"/>
              <a:gd name="connsiteX1394" fmla="*/ 5581454 w 6005794"/>
              <a:gd name="connsiteY1394" fmla="*/ 2271117 h 6841925"/>
              <a:gd name="connsiteX1395" fmla="*/ 5565536 w 6005794"/>
              <a:gd name="connsiteY1395" fmla="*/ 2271538 h 6841925"/>
              <a:gd name="connsiteX1396" fmla="*/ 5557747 w 6005794"/>
              <a:gd name="connsiteY1396" fmla="*/ 2271538 h 6841925"/>
              <a:gd name="connsiteX1397" fmla="*/ 5549958 w 6005794"/>
              <a:gd name="connsiteY1397" fmla="*/ 2271958 h 6841925"/>
              <a:gd name="connsiteX1398" fmla="*/ 5542507 w 6005794"/>
              <a:gd name="connsiteY1398" fmla="*/ 2273642 h 6841925"/>
              <a:gd name="connsiteX1399" fmla="*/ 5534718 w 6005794"/>
              <a:gd name="connsiteY1399" fmla="*/ 2275323 h 6841925"/>
              <a:gd name="connsiteX1400" fmla="*/ 5527606 w 6005794"/>
              <a:gd name="connsiteY1400" fmla="*/ 2277846 h 6841925"/>
              <a:gd name="connsiteX1401" fmla="*/ 5520494 w 6005794"/>
              <a:gd name="connsiteY1401" fmla="*/ 2281629 h 6841925"/>
              <a:gd name="connsiteX1402" fmla="*/ 5516769 w 6005794"/>
              <a:gd name="connsiteY1402" fmla="*/ 2283732 h 6841925"/>
              <a:gd name="connsiteX1403" fmla="*/ 5513722 w 6005794"/>
              <a:gd name="connsiteY1403" fmla="*/ 2286674 h 6841925"/>
              <a:gd name="connsiteX1404" fmla="*/ 5510335 w 6005794"/>
              <a:gd name="connsiteY1404" fmla="*/ 2289199 h 6841925"/>
              <a:gd name="connsiteX1405" fmla="*/ 5507287 w 6005794"/>
              <a:gd name="connsiteY1405" fmla="*/ 2292561 h 6841925"/>
              <a:gd name="connsiteX1406" fmla="*/ 5504238 w 6005794"/>
              <a:gd name="connsiteY1406" fmla="*/ 2295927 h 6841925"/>
              <a:gd name="connsiteX1407" fmla="*/ 5501190 w 6005794"/>
              <a:gd name="connsiteY1407" fmla="*/ 2300550 h 6841925"/>
              <a:gd name="connsiteX1408" fmla="*/ 5498481 w 6005794"/>
              <a:gd name="connsiteY1408" fmla="*/ 2305175 h 6841925"/>
              <a:gd name="connsiteX1409" fmla="*/ 5495772 w 6005794"/>
              <a:gd name="connsiteY1409" fmla="*/ 2309801 h 6841925"/>
              <a:gd name="connsiteX1410" fmla="*/ 5520494 w 6005794"/>
              <a:gd name="connsiteY1410" fmla="*/ 2310641 h 6841925"/>
              <a:gd name="connsiteX1411" fmla="*/ 5537089 w 6005794"/>
              <a:gd name="connsiteY1411" fmla="*/ 2317370 h 6841925"/>
              <a:gd name="connsiteX1412" fmla="*/ 5553683 w 6005794"/>
              <a:gd name="connsiteY1412" fmla="*/ 2322837 h 6841925"/>
              <a:gd name="connsiteX1413" fmla="*/ 5570277 w 6005794"/>
              <a:gd name="connsiteY1413" fmla="*/ 2327880 h 6841925"/>
              <a:gd name="connsiteX1414" fmla="*/ 5587211 w 6005794"/>
              <a:gd name="connsiteY1414" fmla="*/ 2332506 h 6841925"/>
              <a:gd name="connsiteX1415" fmla="*/ 5604482 w 6005794"/>
              <a:gd name="connsiteY1415" fmla="*/ 2336290 h 6841925"/>
              <a:gd name="connsiteX1416" fmla="*/ 5621415 w 6005794"/>
              <a:gd name="connsiteY1416" fmla="*/ 2339655 h 6841925"/>
              <a:gd name="connsiteX1417" fmla="*/ 5655619 w 6005794"/>
              <a:gd name="connsiteY1417" fmla="*/ 2345120 h 6841925"/>
              <a:gd name="connsiteX1418" fmla="*/ 5689486 w 6005794"/>
              <a:gd name="connsiteY1418" fmla="*/ 2350586 h 6841925"/>
              <a:gd name="connsiteX1419" fmla="*/ 5723690 w 6005794"/>
              <a:gd name="connsiteY1419" fmla="*/ 2356893 h 6841925"/>
              <a:gd name="connsiteX1420" fmla="*/ 5740962 w 6005794"/>
              <a:gd name="connsiteY1420" fmla="*/ 2360257 h 6841925"/>
              <a:gd name="connsiteX1421" fmla="*/ 5757895 w 6005794"/>
              <a:gd name="connsiteY1421" fmla="*/ 2364042 h 6841925"/>
              <a:gd name="connsiteX1422" fmla="*/ 5774489 w 6005794"/>
              <a:gd name="connsiteY1422" fmla="*/ 2368667 h 6841925"/>
              <a:gd name="connsiteX1423" fmla="*/ 5791423 w 6005794"/>
              <a:gd name="connsiteY1423" fmla="*/ 2373712 h 6841925"/>
              <a:gd name="connsiteX1424" fmla="*/ 5799212 w 6005794"/>
              <a:gd name="connsiteY1424" fmla="*/ 2376235 h 6841925"/>
              <a:gd name="connsiteX1425" fmla="*/ 5802937 w 6005794"/>
              <a:gd name="connsiteY1425" fmla="*/ 2378757 h 6841925"/>
              <a:gd name="connsiteX1426" fmla="*/ 5805985 w 6005794"/>
              <a:gd name="connsiteY1426" fmla="*/ 2380860 h 6841925"/>
              <a:gd name="connsiteX1427" fmla="*/ 5809033 w 6005794"/>
              <a:gd name="connsiteY1427" fmla="*/ 2383804 h 6841925"/>
              <a:gd name="connsiteX1428" fmla="*/ 5810726 w 6005794"/>
              <a:gd name="connsiteY1428" fmla="*/ 2386747 h 6841925"/>
              <a:gd name="connsiteX1429" fmla="*/ 5811742 w 6005794"/>
              <a:gd name="connsiteY1429" fmla="*/ 2389269 h 6841925"/>
              <a:gd name="connsiteX1430" fmla="*/ 5812080 w 6005794"/>
              <a:gd name="connsiteY1430" fmla="*/ 2391372 h 6841925"/>
              <a:gd name="connsiteX1431" fmla="*/ 5812758 w 6005794"/>
              <a:gd name="connsiteY1431" fmla="*/ 2393474 h 6841925"/>
              <a:gd name="connsiteX1432" fmla="*/ 5812758 w 6005794"/>
              <a:gd name="connsiteY1432" fmla="*/ 2396417 h 6841925"/>
              <a:gd name="connsiteX1433" fmla="*/ 5811742 w 6005794"/>
              <a:gd name="connsiteY1433" fmla="*/ 2401884 h 6841925"/>
              <a:gd name="connsiteX1434" fmla="*/ 5810048 w 6005794"/>
              <a:gd name="connsiteY1434" fmla="*/ 2406509 h 6841925"/>
              <a:gd name="connsiteX1435" fmla="*/ 5807678 w 6005794"/>
              <a:gd name="connsiteY1435" fmla="*/ 2409872 h 6841925"/>
              <a:gd name="connsiteX1436" fmla="*/ 5804969 w 6005794"/>
              <a:gd name="connsiteY1436" fmla="*/ 2411974 h 6841925"/>
              <a:gd name="connsiteX1437" fmla="*/ 5801582 w 6005794"/>
              <a:gd name="connsiteY1437" fmla="*/ 2413656 h 6841925"/>
              <a:gd name="connsiteX1438" fmla="*/ 5797857 w 6005794"/>
              <a:gd name="connsiteY1438" fmla="*/ 2414077 h 6841925"/>
              <a:gd name="connsiteX1439" fmla="*/ 5793454 w 6005794"/>
              <a:gd name="connsiteY1439" fmla="*/ 2414077 h 6841925"/>
              <a:gd name="connsiteX1440" fmla="*/ 5789390 w 6005794"/>
              <a:gd name="connsiteY1440" fmla="*/ 2413656 h 6841925"/>
              <a:gd name="connsiteX1441" fmla="*/ 5508303 w 6005794"/>
              <a:gd name="connsiteY1441" fmla="*/ 2341757 h 6841925"/>
              <a:gd name="connsiteX1442" fmla="*/ 5433119 w 6005794"/>
              <a:gd name="connsiteY1442" fmla="*/ 2345120 h 6841925"/>
              <a:gd name="connsiteX1443" fmla="*/ 5431765 w 6005794"/>
              <a:gd name="connsiteY1443" fmla="*/ 2341337 h 6841925"/>
              <a:gd name="connsiteX1444" fmla="*/ 5430410 w 6005794"/>
              <a:gd name="connsiteY1444" fmla="*/ 2337131 h 6841925"/>
              <a:gd name="connsiteX1445" fmla="*/ 5429734 w 6005794"/>
              <a:gd name="connsiteY1445" fmla="*/ 2337971 h 6841925"/>
              <a:gd name="connsiteX1446" fmla="*/ 5431426 w 6005794"/>
              <a:gd name="connsiteY1446" fmla="*/ 2341337 h 6841925"/>
              <a:gd name="connsiteX1447" fmla="*/ 5433119 w 6005794"/>
              <a:gd name="connsiteY1447" fmla="*/ 2345120 h 6841925"/>
              <a:gd name="connsiteX1448" fmla="*/ 5437184 w 6005794"/>
              <a:gd name="connsiteY1448" fmla="*/ 2351849 h 6841925"/>
              <a:gd name="connsiteX1449" fmla="*/ 5441248 w 6005794"/>
              <a:gd name="connsiteY1449" fmla="*/ 2357314 h 6841925"/>
              <a:gd name="connsiteX1450" fmla="*/ 5445312 w 6005794"/>
              <a:gd name="connsiteY1450" fmla="*/ 2361940 h 6841925"/>
              <a:gd name="connsiteX1451" fmla="*/ 5449714 w 6005794"/>
              <a:gd name="connsiteY1451" fmla="*/ 2365723 h 6841925"/>
              <a:gd name="connsiteX1452" fmla="*/ 5454455 w 6005794"/>
              <a:gd name="connsiteY1452" fmla="*/ 2368667 h 6841925"/>
              <a:gd name="connsiteX1453" fmla="*/ 5459197 w 6005794"/>
              <a:gd name="connsiteY1453" fmla="*/ 2370769 h 6841925"/>
              <a:gd name="connsiteX1454" fmla="*/ 5464277 w 6005794"/>
              <a:gd name="connsiteY1454" fmla="*/ 2372030 h 6841925"/>
              <a:gd name="connsiteX1455" fmla="*/ 5469695 w 6005794"/>
              <a:gd name="connsiteY1455" fmla="*/ 2372870 h 6841925"/>
              <a:gd name="connsiteX1456" fmla="*/ 5474436 w 6005794"/>
              <a:gd name="connsiteY1456" fmla="*/ 2373712 h 6841925"/>
              <a:gd name="connsiteX1457" fmla="*/ 5479855 w 6005794"/>
              <a:gd name="connsiteY1457" fmla="*/ 2373712 h 6841925"/>
              <a:gd name="connsiteX1458" fmla="*/ 5490692 w 6005794"/>
              <a:gd name="connsiteY1458" fmla="*/ 2372870 h 6841925"/>
              <a:gd name="connsiteX1459" fmla="*/ 5501529 w 6005794"/>
              <a:gd name="connsiteY1459" fmla="*/ 2372451 h 6841925"/>
              <a:gd name="connsiteX1460" fmla="*/ 5511689 w 6005794"/>
              <a:gd name="connsiteY1460" fmla="*/ 2372451 h 6841925"/>
              <a:gd name="connsiteX1461" fmla="*/ 5534379 w 6005794"/>
              <a:gd name="connsiteY1461" fmla="*/ 2372870 h 6841925"/>
              <a:gd name="connsiteX1462" fmla="*/ 5556731 w 6005794"/>
              <a:gd name="connsiteY1462" fmla="*/ 2372870 h 6841925"/>
              <a:gd name="connsiteX1463" fmla="*/ 5601095 w 6005794"/>
              <a:gd name="connsiteY1463" fmla="*/ 2372451 h 6841925"/>
              <a:gd name="connsiteX1464" fmla="*/ 5601095 w 6005794"/>
              <a:gd name="connsiteY1464" fmla="*/ 2391792 h 6841925"/>
              <a:gd name="connsiteX1465" fmla="*/ 5408059 w 6005794"/>
              <a:gd name="connsiteY1465" fmla="*/ 2403566 h 6841925"/>
              <a:gd name="connsiteX1466" fmla="*/ 5410430 w 6005794"/>
              <a:gd name="connsiteY1466" fmla="*/ 2410713 h 6841925"/>
              <a:gd name="connsiteX1467" fmla="*/ 5413139 w 6005794"/>
              <a:gd name="connsiteY1467" fmla="*/ 2418281 h 6841925"/>
              <a:gd name="connsiteX1468" fmla="*/ 5416187 w 6005794"/>
              <a:gd name="connsiteY1468" fmla="*/ 2424168 h 6841925"/>
              <a:gd name="connsiteX1469" fmla="*/ 5419236 w 6005794"/>
              <a:gd name="connsiteY1469" fmla="*/ 2430475 h 6841925"/>
              <a:gd name="connsiteX1470" fmla="*/ 5422960 w 6005794"/>
              <a:gd name="connsiteY1470" fmla="*/ 2435521 h 6841925"/>
              <a:gd name="connsiteX1471" fmla="*/ 5426347 w 6005794"/>
              <a:gd name="connsiteY1471" fmla="*/ 2440566 h 6841925"/>
              <a:gd name="connsiteX1472" fmla="*/ 5430410 w 6005794"/>
              <a:gd name="connsiteY1472" fmla="*/ 2444770 h 6841925"/>
              <a:gd name="connsiteX1473" fmla="*/ 5434474 w 6005794"/>
              <a:gd name="connsiteY1473" fmla="*/ 2449396 h 6841925"/>
              <a:gd name="connsiteX1474" fmla="*/ 5439216 w 6005794"/>
              <a:gd name="connsiteY1474" fmla="*/ 2452760 h 6841925"/>
              <a:gd name="connsiteX1475" fmla="*/ 5443957 w 6005794"/>
              <a:gd name="connsiteY1475" fmla="*/ 2456123 h 6841925"/>
              <a:gd name="connsiteX1476" fmla="*/ 5449037 w 6005794"/>
              <a:gd name="connsiteY1476" fmla="*/ 2459068 h 6841925"/>
              <a:gd name="connsiteX1477" fmla="*/ 5454455 w 6005794"/>
              <a:gd name="connsiteY1477" fmla="*/ 2461168 h 6841925"/>
              <a:gd name="connsiteX1478" fmla="*/ 5459873 w 6005794"/>
              <a:gd name="connsiteY1478" fmla="*/ 2462851 h 6841925"/>
              <a:gd name="connsiteX1479" fmla="*/ 5465970 w 6005794"/>
              <a:gd name="connsiteY1479" fmla="*/ 2464533 h 6841925"/>
              <a:gd name="connsiteX1480" fmla="*/ 5471727 w 6005794"/>
              <a:gd name="connsiteY1480" fmla="*/ 2465374 h 6841925"/>
              <a:gd name="connsiteX1481" fmla="*/ 5478500 w 6005794"/>
              <a:gd name="connsiteY1481" fmla="*/ 2466214 h 6841925"/>
              <a:gd name="connsiteX1482" fmla="*/ 5531670 w 6005794"/>
              <a:gd name="connsiteY1482" fmla="*/ 2470420 h 6841925"/>
              <a:gd name="connsiteX1483" fmla="*/ 5558085 w 6005794"/>
              <a:gd name="connsiteY1483" fmla="*/ 2471680 h 6841925"/>
              <a:gd name="connsiteX1484" fmla="*/ 5584500 w 6005794"/>
              <a:gd name="connsiteY1484" fmla="*/ 2473363 h 6841925"/>
              <a:gd name="connsiteX1485" fmla="*/ 5610917 w 6005794"/>
              <a:gd name="connsiteY1485" fmla="*/ 2473783 h 6841925"/>
              <a:gd name="connsiteX1486" fmla="*/ 5637671 w 6005794"/>
              <a:gd name="connsiteY1486" fmla="*/ 2473783 h 6841925"/>
              <a:gd name="connsiteX1487" fmla="*/ 5664425 w 6005794"/>
              <a:gd name="connsiteY1487" fmla="*/ 2473363 h 6841925"/>
              <a:gd name="connsiteX1488" fmla="*/ 5690840 w 6005794"/>
              <a:gd name="connsiteY1488" fmla="*/ 2471680 h 6841925"/>
              <a:gd name="connsiteX1489" fmla="*/ 5699645 w 6005794"/>
              <a:gd name="connsiteY1489" fmla="*/ 2471261 h 6841925"/>
              <a:gd name="connsiteX1490" fmla="*/ 5707435 w 6005794"/>
              <a:gd name="connsiteY1490" fmla="*/ 2472101 h 6841925"/>
              <a:gd name="connsiteX1491" fmla="*/ 5715224 w 6005794"/>
              <a:gd name="connsiteY1491" fmla="*/ 2474623 h 6841925"/>
              <a:gd name="connsiteX1492" fmla="*/ 5722336 w 6005794"/>
              <a:gd name="connsiteY1492" fmla="*/ 2477147 h 6841925"/>
              <a:gd name="connsiteX1493" fmla="*/ 5728770 w 6005794"/>
              <a:gd name="connsiteY1493" fmla="*/ 2480510 h 6841925"/>
              <a:gd name="connsiteX1494" fmla="*/ 5734528 w 6005794"/>
              <a:gd name="connsiteY1494" fmla="*/ 2485556 h 6841925"/>
              <a:gd name="connsiteX1495" fmla="*/ 5739607 w 6005794"/>
              <a:gd name="connsiteY1495" fmla="*/ 2490602 h 6841925"/>
              <a:gd name="connsiteX1496" fmla="*/ 5743671 w 6005794"/>
              <a:gd name="connsiteY1496" fmla="*/ 2496909 h 6841925"/>
              <a:gd name="connsiteX1497" fmla="*/ 5747058 w 6005794"/>
              <a:gd name="connsiteY1497" fmla="*/ 2502796 h 6841925"/>
              <a:gd name="connsiteX1498" fmla="*/ 5749768 w 6005794"/>
              <a:gd name="connsiteY1498" fmla="*/ 2510363 h 6841925"/>
              <a:gd name="connsiteX1499" fmla="*/ 5751461 w 6005794"/>
              <a:gd name="connsiteY1499" fmla="*/ 2517512 h 6841925"/>
              <a:gd name="connsiteX1500" fmla="*/ 5752476 w 6005794"/>
              <a:gd name="connsiteY1500" fmla="*/ 2525081 h 6841925"/>
              <a:gd name="connsiteX1501" fmla="*/ 5752476 w 6005794"/>
              <a:gd name="connsiteY1501" fmla="*/ 2533489 h 6841925"/>
              <a:gd name="connsiteX1502" fmla="*/ 5751122 w 6005794"/>
              <a:gd name="connsiteY1502" fmla="*/ 2541899 h 6841925"/>
              <a:gd name="connsiteX1503" fmla="*/ 5749429 w 6005794"/>
              <a:gd name="connsiteY1503" fmla="*/ 2550728 h 6841925"/>
              <a:gd name="connsiteX1504" fmla="*/ 5746380 w 6005794"/>
              <a:gd name="connsiteY1504" fmla="*/ 2559138 h 6841925"/>
              <a:gd name="connsiteX1505" fmla="*/ 5749768 w 6005794"/>
              <a:gd name="connsiteY1505" fmla="*/ 2562501 h 6841925"/>
              <a:gd name="connsiteX1506" fmla="*/ 5753493 w 6005794"/>
              <a:gd name="connsiteY1506" fmla="*/ 2564605 h 6841925"/>
              <a:gd name="connsiteX1507" fmla="*/ 5756879 w 6005794"/>
              <a:gd name="connsiteY1507" fmla="*/ 2567127 h 6841925"/>
              <a:gd name="connsiteX1508" fmla="*/ 5760943 w 6005794"/>
              <a:gd name="connsiteY1508" fmla="*/ 2569229 h 6841925"/>
              <a:gd name="connsiteX1509" fmla="*/ 5768732 w 6005794"/>
              <a:gd name="connsiteY1509" fmla="*/ 2572173 h 6841925"/>
              <a:gd name="connsiteX1510" fmla="*/ 5776183 w 6005794"/>
              <a:gd name="connsiteY1510" fmla="*/ 2573854 h 6841925"/>
              <a:gd name="connsiteX1511" fmla="*/ 5784311 w 6005794"/>
              <a:gd name="connsiteY1511" fmla="*/ 2574695 h 6841925"/>
              <a:gd name="connsiteX1512" fmla="*/ 5792439 w 6005794"/>
              <a:gd name="connsiteY1512" fmla="*/ 2574695 h 6841925"/>
              <a:gd name="connsiteX1513" fmla="*/ 5809033 w 6005794"/>
              <a:gd name="connsiteY1513" fmla="*/ 2574274 h 6841925"/>
              <a:gd name="connsiteX1514" fmla="*/ 5825289 w 6005794"/>
              <a:gd name="connsiteY1514" fmla="*/ 2573854 h 6841925"/>
              <a:gd name="connsiteX1515" fmla="*/ 5833416 w 6005794"/>
              <a:gd name="connsiteY1515" fmla="*/ 2574274 h 6841925"/>
              <a:gd name="connsiteX1516" fmla="*/ 5841545 w 6005794"/>
              <a:gd name="connsiteY1516" fmla="*/ 2574695 h 6841925"/>
              <a:gd name="connsiteX1517" fmla="*/ 5848995 w 6005794"/>
              <a:gd name="connsiteY1517" fmla="*/ 2577217 h 6841925"/>
              <a:gd name="connsiteX1518" fmla="*/ 5856783 w 6005794"/>
              <a:gd name="connsiteY1518" fmla="*/ 2579741 h 6841925"/>
              <a:gd name="connsiteX1519" fmla="*/ 5860848 w 6005794"/>
              <a:gd name="connsiteY1519" fmla="*/ 2582264 h 6841925"/>
              <a:gd name="connsiteX1520" fmla="*/ 5864234 w 6005794"/>
              <a:gd name="connsiteY1520" fmla="*/ 2584366 h 6841925"/>
              <a:gd name="connsiteX1521" fmla="*/ 5867960 w 6005794"/>
              <a:gd name="connsiteY1521" fmla="*/ 2587310 h 6841925"/>
              <a:gd name="connsiteX1522" fmla="*/ 5871684 w 6005794"/>
              <a:gd name="connsiteY1522" fmla="*/ 2590254 h 6841925"/>
              <a:gd name="connsiteX1523" fmla="*/ 5885570 w 6005794"/>
              <a:gd name="connsiteY1523" fmla="*/ 2591935 h 6841925"/>
              <a:gd name="connsiteX1524" fmla="*/ 5898777 w 6005794"/>
              <a:gd name="connsiteY1524" fmla="*/ 2595298 h 6841925"/>
              <a:gd name="connsiteX1525" fmla="*/ 5926209 w 6005794"/>
              <a:gd name="connsiteY1525" fmla="*/ 2602026 h 6841925"/>
              <a:gd name="connsiteX1526" fmla="*/ 5939755 w 6005794"/>
              <a:gd name="connsiteY1526" fmla="*/ 2604969 h 6841925"/>
              <a:gd name="connsiteX1527" fmla="*/ 5953641 w 6005794"/>
              <a:gd name="connsiteY1527" fmla="*/ 2607072 h 6841925"/>
              <a:gd name="connsiteX1528" fmla="*/ 5960753 w 6005794"/>
              <a:gd name="connsiteY1528" fmla="*/ 2607913 h 6841925"/>
              <a:gd name="connsiteX1529" fmla="*/ 5967526 w 6005794"/>
              <a:gd name="connsiteY1529" fmla="*/ 2607913 h 6841925"/>
              <a:gd name="connsiteX1530" fmla="*/ 5974976 w 6005794"/>
              <a:gd name="connsiteY1530" fmla="*/ 2607913 h 6841925"/>
              <a:gd name="connsiteX1531" fmla="*/ 5982088 w 6005794"/>
              <a:gd name="connsiteY1531" fmla="*/ 2607072 h 6841925"/>
              <a:gd name="connsiteX1532" fmla="*/ 5986490 w 6005794"/>
              <a:gd name="connsiteY1532" fmla="*/ 2606651 h 6841925"/>
              <a:gd name="connsiteX1533" fmla="*/ 5991571 w 6005794"/>
              <a:gd name="connsiteY1533" fmla="*/ 2607072 h 6841925"/>
              <a:gd name="connsiteX1534" fmla="*/ 5995635 w 6005794"/>
              <a:gd name="connsiteY1534" fmla="*/ 2608753 h 6841925"/>
              <a:gd name="connsiteX1535" fmla="*/ 5999022 w 6005794"/>
              <a:gd name="connsiteY1535" fmla="*/ 2611697 h 6841925"/>
              <a:gd name="connsiteX1536" fmla="*/ 6000715 w 6005794"/>
              <a:gd name="connsiteY1536" fmla="*/ 2612958 h 6841925"/>
              <a:gd name="connsiteX1537" fmla="*/ 6002069 w 6005794"/>
              <a:gd name="connsiteY1537" fmla="*/ 2615060 h 6841925"/>
              <a:gd name="connsiteX1538" fmla="*/ 6003424 w 6005794"/>
              <a:gd name="connsiteY1538" fmla="*/ 2617162 h 6841925"/>
              <a:gd name="connsiteX1539" fmla="*/ 6004440 w 6005794"/>
              <a:gd name="connsiteY1539" fmla="*/ 2619264 h 6841925"/>
              <a:gd name="connsiteX1540" fmla="*/ 6004778 w 6005794"/>
              <a:gd name="connsiteY1540" fmla="*/ 2622209 h 6841925"/>
              <a:gd name="connsiteX1541" fmla="*/ 6005455 w 6005794"/>
              <a:gd name="connsiteY1541" fmla="*/ 2625572 h 6841925"/>
              <a:gd name="connsiteX1542" fmla="*/ 6005794 w 6005794"/>
              <a:gd name="connsiteY1542" fmla="*/ 2628936 h 6841925"/>
              <a:gd name="connsiteX1543" fmla="*/ 6005455 w 6005794"/>
              <a:gd name="connsiteY1543" fmla="*/ 2632720 h 6841925"/>
              <a:gd name="connsiteX1544" fmla="*/ 6004778 w 6005794"/>
              <a:gd name="connsiteY1544" fmla="*/ 2635663 h 6841925"/>
              <a:gd name="connsiteX1545" fmla="*/ 6004440 w 6005794"/>
              <a:gd name="connsiteY1545" fmla="*/ 2638606 h 6841925"/>
              <a:gd name="connsiteX1546" fmla="*/ 6003424 w 6005794"/>
              <a:gd name="connsiteY1546" fmla="*/ 2640708 h 6841925"/>
              <a:gd name="connsiteX1547" fmla="*/ 6002746 w 6005794"/>
              <a:gd name="connsiteY1547" fmla="*/ 2642391 h 6841925"/>
              <a:gd name="connsiteX1548" fmla="*/ 6000376 w 6005794"/>
              <a:gd name="connsiteY1548" fmla="*/ 2645755 h 6841925"/>
              <a:gd name="connsiteX1549" fmla="*/ 5997328 w 6005794"/>
              <a:gd name="connsiteY1549" fmla="*/ 2647857 h 6841925"/>
              <a:gd name="connsiteX1550" fmla="*/ 5993603 w 6005794"/>
              <a:gd name="connsiteY1550" fmla="*/ 2649539 h 6841925"/>
              <a:gd name="connsiteX1551" fmla="*/ 5990217 w 6005794"/>
              <a:gd name="connsiteY1551" fmla="*/ 2650800 h 6841925"/>
              <a:gd name="connsiteX1552" fmla="*/ 5982427 w 6005794"/>
              <a:gd name="connsiteY1552" fmla="*/ 2651641 h 6841925"/>
              <a:gd name="connsiteX1553" fmla="*/ 5975992 w 6005794"/>
              <a:gd name="connsiteY1553" fmla="*/ 2652903 h 6841925"/>
              <a:gd name="connsiteX1554" fmla="*/ 5972945 w 6005794"/>
              <a:gd name="connsiteY1554" fmla="*/ 2652903 h 6841925"/>
              <a:gd name="connsiteX1555" fmla="*/ 5969897 w 6005794"/>
              <a:gd name="connsiteY1555" fmla="*/ 2652481 h 6841925"/>
              <a:gd name="connsiteX1556" fmla="*/ 5947545 w 6005794"/>
              <a:gd name="connsiteY1556" fmla="*/ 2646596 h 6841925"/>
              <a:gd name="connsiteX1557" fmla="*/ 5936031 w 6005794"/>
              <a:gd name="connsiteY1557" fmla="*/ 2644073 h 6841925"/>
              <a:gd name="connsiteX1558" fmla="*/ 5924855 w 6005794"/>
              <a:gd name="connsiteY1558" fmla="*/ 2641549 h 6841925"/>
              <a:gd name="connsiteX1559" fmla="*/ 5913679 w 6005794"/>
              <a:gd name="connsiteY1559" fmla="*/ 2640289 h 6841925"/>
              <a:gd name="connsiteX1560" fmla="*/ 5902503 w 6005794"/>
              <a:gd name="connsiteY1560" fmla="*/ 2638606 h 6841925"/>
              <a:gd name="connsiteX1561" fmla="*/ 5891327 w 6005794"/>
              <a:gd name="connsiteY1561" fmla="*/ 2637765 h 6841925"/>
              <a:gd name="connsiteX1562" fmla="*/ 5880152 w 6005794"/>
              <a:gd name="connsiteY1562" fmla="*/ 2637765 h 6841925"/>
              <a:gd name="connsiteX1563" fmla="*/ 5869314 w 6005794"/>
              <a:gd name="connsiteY1563" fmla="*/ 2638606 h 6841925"/>
              <a:gd name="connsiteX1564" fmla="*/ 5858139 w 6005794"/>
              <a:gd name="connsiteY1564" fmla="*/ 2640289 h 6841925"/>
              <a:gd name="connsiteX1565" fmla="*/ 5846963 w 6005794"/>
              <a:gd name="connsiteY1565" fmla="*/ 2642812 h 6841925"/>
              <a:gd name="connsiteX1566" fmla="*/ 5836126 w 6005794"/>
              <a:gd name="connsiteY1566" fmla="*/ 2646175 h 6841925"/>
              <a:gd name="connsiteX1567" fmla="*/ 5824950 w 6005794"/>
              <a:gd name="connsiteY1567" fmla="*/ 2650800 h 6841925"/>
              <a:gd name="connsiteX1568" fmla="*/ 5814113 w 6005794"/>
              <a:gd name="connsiteY1568" fmla="*/ 2656686 h 6841925"/>
              <a:gd name="connsiteX1569" fmla="*/ 5803276 w 6005794"/>
              <a:gd name="connsiteY1569" fmla="*/ 2664255 h 6841925"/>
              <a:gd name="connsiteX1570" fmla="*/ 5792100 w 6005794"/>
              <a:gd name="connsiteY1570" fmla="*/ 2672243 h 6841925"/>
              <a:gd name="connsiteX1571" fmla="*/ 5791423 w 6005794"/>
              <a:gd name="connsiteY1571" fmla="*/ 2662573 h 6841925"/>
              <a:gd name="connsiteX1572" fmla="*/ 5791423 w 6005794"/>
              <a:gd name="connsiteY1572" fmla="*/ 2654164 h 6841925"/>
              <a:gd name="connsiteX1573" fmla="*/ 5792439 w 6005794"/>
              <a:gd name="connsiteY1573" fmla="*/ 2646596 h 6841925"/>
              <a:gd name="connsiteX1574" fmla="*/ 5794132 w 6005794"/>
              <a:gd name="connsiteY1574" fmla="*/ 2641128 h 6841925"/>
              <a:gd name="connsiteX1575" fmla="*/ 5796841 w 6005794"/>
              <a:gd name="connsiteY1575" fmla="*/ 2636084 h 6841925"/>
              <a:gd name="connsiteX1576" fmla="*/ 5799550 w 6005794"/>
              <a:gd name="connsiteY1576" fmla="*/ 2632300 h 6841925"/>
              <a:gd name="connsiteX1577" fmla="*/ 5803276 w 6005794"/>
              <a:gd name="connsiteY1577" fmla="*/ 2629356 h 6841925"/>
              <a:gd name="connsiteX1578" fmla="*/ 5807000 w 6005794"/>
              <a:gd name="connsiteY1578" fmla="*/ 2626833 h 6841925"/>
              <a:gd name="connsiteX1579" fmla="*/ 5814791 w 6005794"/>
              <a:gd name="connsiteY1579" fmla="*/ 2622629 h 6841925"/>
              <a:gd name="connsiteX1580" fmla="*/ 5822580 w 6005794"/>
              <a:gd name="connsiteY1580" fmla="*/ 2618424 h 6841925"/>
              <a:gd name="connsiteX1581" fmla="*/ 5826304 w 6005794"/>
              <a:gd name="connsiteY1581" fmla="*/ 2615901 h 6841925"/>
              <a:gd name="connsiteX1582" fmla="*/ 5829352 w 6005794"/>
              <a:gd name="connsiteY1582" fmla="*/ 2613379 h 6841925"/>
              <a:gd name="connsiteX1583" fmla="*/ 5832061 w 6005794"/>
              <a:gd name="connsiteY1583" fmla="*/ 2610014 h 6841925"/>
              <a:gd name="connsiteX1584" fmla="*/ 5833754 w 6005794"/>
              <a:gd name="connsiteY1584" fmla="*/ 2606230 h 6841925"/>
              <a:gd name="connsiteX1585" fmla="*/ 5809033 w 6005794"/>
              <a:gd name="connsiteY1585" fmla="*/ 2606230 h 6841925"/>
              <a:gd name="connsiteX1586" fmla="*/ 5804969 w 6005794"/>
              <a:gd name="connsiteY1586" fmla="*/ 2605390 h 6841925"/>
              <a:gd name="connsiteX1587" fmla="*/ 5800905 w 6005794"/>
              <a:gd name="connsiteY1587" fmla="*/ 2605390 h 6841925"/>
              <a:gd name="connsiteX1588" fmla="*/ 5792439 w 6005794"/>
              <a:gd name="connsiteY1588" fmla="*/ 2605390 h 6841925"/>
              <a:gd name="connsiteX1589" fmla="*/ 5784311 w 6005794"/>
              <a:gd name="connsiteY1589" fmla="*/ 2606230 h 6841925"/>
              <a:gd name="connsiteX1590" fmla="*/ 5776183 w 6005794"/>
              <a:gd name="connsiteY1590" fmla="*/ 2606651 h 6841925"/>
              <a:gd name="connsiteX1591" fmla="*/ 5772119 w 6005794"/>
              <a:gd name="connsiteY1591" fmla="*/ 2606230 h 6841925"/>
              <a:gd name="connsiteX1592" fmla="*/ 5768394 w 6005794"/>
              <a:gd name="connsiteY1592" fmla="*/ 2605390 h 6841925"/>
              <a:gd name="connsiteX1593" fmla="*/ 5764329 w 6005794"/>
              <a:gd name="connsiteY1593" fmla="*/ 2604969 h 6841925"/>
              <a:gd name="connsiteX1594" fmla="*/ 5760605 w 6005794"/>
              <a:gd name="connsiteY1594" fmla="*/ 2603287 h 6841925"/>
              <a:gd name="connsiteX1595" fmla="*/ 5756541 w 6005794"/>
              <a:gd name="connsiteY1595" fmla="*/ 2601185 h 6841925"/>
              <a:gd name="connsiteX1596" fmla="*/ 5752815 w 6005794"/>
              <a:gd name="connsiteY1596" fmla="*/ 2598242 h 6841925"/>
              <a:gd name="connsiteX1597" fmla="*/ 5749429 w 6005794"/>
              <a:gd name="connsiteY1597" fmla="*/ 2594878 h 6841925"/>
              <a:gd name="connsiteX1598" fmla="*/ 5746380 w 6005794"/>
              <a:gd name="connsiteY1598" fmla="*/ 2590254 h 6841925"/>
              <a:gd name="connsiteX1599" fmla="*/ 5739607 w 6005794"/>
              <a:gd name="connsiteY1599" fmla="*/ 2591094 h 6841925"/>
              <a:gd name="connsiteX1600" fmla="*/ 5732835 w 6005794"/>
              <a:gd name="connsiteY1600" fmla="*/ 2590254 h 6841925"/>
              <a:gd name="connsiteX1601" fmla="*/ 5726400 w 6005794"/>
              <a:gd name="connsiteY1601" fmla="*/ 2589411 h 6841925"/>
              <a:gd name="connsiteX1602" fmla="*/ 5720303 w 6005794"/>
              <a:gd name="connsiteY1602" fmla="*/ 2587730 h 6841925"/>
              <a:gd name="connsiteX1603" fmla="*/ 5713870 w 6005794"/>
              <a:gd name="connsiteY1603" fmla="*/ 2584787 h 6841925"/>
              <a:gd name="connsiteX1604" fmla="*/ 5708112 w 6005794"/>
              <a:gd name="connsiteY1604" fmla="*/ 2582264 h 6841925"/>
              <a:gd name="connsiteX1605" fmla="*/ 5701677 w 6005794"/>
              <a:gd name="connsiteY1605" fmla="*/ 2578901 h 6841925"/>
              <a:gd name="connsiteX1606" fmla="*/ 5695920 w 6005794"/>
              <a:gd name="connsiteY1606" fmla="*/ 2574695 h 6841925"/>
              <a:gd name="connsiteX1607" fmla="*/ 5691857 w 6005794"/>
              <a:gd name="connsiteY1607" fmla="*/ 2571332 h 6841925"/>
              <a:gd name="connsiteX1608" fmla="*/ 5687454 w 6005794"/>
              <a:gd name="connsiteY1608" fmla="*/ 2569649 h 6841925"/>
              <a:gd name="connsiteX1609" fmla="*/ 5682374 w 6005794"/>
              <a:gd name="connsiteY1609" fmla="*/ 2568809 h 6841925"/>
              <a:gd name="connsiteX1610" fmla="*/ 5677971 w 6005794"/>
              <a:gd name="connsiteY1610" fmla="*/ 2567968 h 6841925"/>
              <a:gd name="connsiteX1611" fmla="*/ 5672891 w 6005794"/>
              <a:gd name="connsiteY1611" fmla="*/ 2568809 h 6841925"/>
              <a:gd name="connsiteX1612" fmla="*/ 5668151 w 6005794"/>
              <a:gd name="connsiteY1612" fmla="*/ 2569229 h 6841925"/>
              <a:gd name="connsiteX1613" fmla="*/ 5658328 w 6005794"/>
              <a:gd name="connsiteY1613" fmla="*/ 2570911 h 6841925"/>
              <a:gd name="connsiteX1614" fmla="*/ 5653249 w 6005794"/>
              <a:gd name="connsiteY1614" fmla="*/ 2572173 h 6841925"/>
              <a:gd name="connsiteX1615" fmla="*/ 5648169 w 6005794"/>
              <a:gd name="connsiteY1615" fmla="*/ 2572592 h 6841925"/>
              <a:gd name="connsiteX1616" fmla="*/ 5643428 w 6005794"/>
              <a:gd name="connsiteY1616" fmla="*/ 2572592 h 6841925"/>
              <a:gd name="connsiteX1617" fmla="*/ 5639025 w 6005794"/>
              <a:gd name="connsiteY1617" fmla="*/ 2572173 h 6841925"/>
              <a:gd name="connsiteX1618" fmla="*/ 5634284 w 6005794"/>
              <a:gd name="connsiteY1618" fmla="*/ 2570490 h 6841925"/>
              <a:gd name="connsiteX1619" fmla="*/ 5629882 w 6005794"/>
              <a:gd name="connsiteY1619" fmla="*/ 2567548 h 6841925"/>
              <a:gd name="connsiteX1620" fmla="*/ 5625479 w 6005794"/>
              <a:gd name="connsiteY1620" fmla="*/ 2563763 h 6841925"/>
              <a:gd name="connsiteX1621" fmla="*/ 5621415 w 6005794"/>
              <a:gd name="connsiteY1621" fmla="*/ 2558298 h 6841925"/>
              <a:gd name="connsiteX1622" fmla="*/ 5621415 w 6005794"/>
              <a:gd name="connsiteY1622" fmla="*/ 2558718 h 6841925"/>
              <a:gd name="connsiteX1623" fmla="*/ 5604482 w 6005794"/>
              <a:gd name="connsiteY1623" fmla="*/ 2562082 h 6841925"/>
              <a:gd name="connsiteX1624" fmla="*/ 5586872 w 6005794"/>
              <a:gd name="connsiteY1624" fmla="*/ 2564605 h 6841925"/>
              <a:gd name="connsiteX1625" fmla="*/ 5569600 w 6005794"/>
              <a:gd name="connsiteY1625" fmla="*/ 2566285 h 6841925"/>
              <a:gd name="connsiteX1626" fmla="*/ 5552328 w 6005794"/>
              <a:gd name="connsiteY1626" fmla="*/ 2567127 h 6841925"/>
              <a:gd name="connsiteX1627" fmla="*/ 5535057 w 6005794"/>
              <a:gd name="connsiteY1627" fmla="*/ 2566285 h 6841925"/>
              <a:gd name="connsiteX1628" fmla="*/ 5517785 w 6005794"/>
              <a:gd name="connsiteY1628" fmla="*/ 2565446 h 6841925"/>
              <a:gd name="connsiteX1629" fmla="*/ 5500514 w 6005794"/>
              <a:gd name="connsiteY1629" fmla="*/ 2562501 h 6841925"/>
              <a:gd name="connsiteX1630" fmla="*/ 5482902 w 6005794"/>
              <a:gd name="connsiteY1630" fmla="*/ 2559138 h 6841925"/>
              <a:gd name="connsiteX1631" fmla="*/ 5472405 w 6005794"/>
              <a:gd name="connsiteY1631" fmla="*/ 2555354 h 6841925"/>
              <a:gd name="connsiteX1632" fmla="*/ 5462922 w 6005794"/>
              <a:gd name="connsiteY1632" fmla="*/ 2553253 h 6841925"/>
              <a:gd name="connsiteX1633" fmla="*/ 5454455 w 6005794"/>
              <a:gd name="connsiteY1633" fmla="*/ 2551990 h 6841925"/>
              <a:gd name="connsiteX1634" fmla="*/ 5450392 w 6005794"/>
              <a:gd name="connsiteY1634" fmla="*/ 2552410 h 6841925"/>
              <a:gd name="connsiteX1635" fmla="*/ 5447005 w 6005794"/>
              <a:gd name="connsiteY1635" fmla="*/ 2552410 h 6841925"/>
              <a:gd name="connsiteX1636" fmla="*/ 5443618 w 6005794"/>
              <a:gd name="connsiteY1636" fmla="*/ 2553253 h 6841925"/>
              <a:gd name="connsiteX1637" fmla="*/ 5440232 w 6005794"/>
              <a:gd name="connsiteY1637" fmla="*/ 2554092 h 6841925"/>
              <a:gd name="connsiteX1638" fmla="*/ 5437861 w 6005794"/>
              <a:gd name="connsiteY1638" fmla="*/ 2555773 h 6841925"/>
              <a:gd name="connsiteX1639" fmla="*/ 5435152 w 6005794"/>
              <a:gd name="connsiteY1639" fmla="*/ 2557036 h 6841925"/>
              <a:gd name="connsiteX1640" fmla="*/ 5432781 w 6005794"/>
              <a:gd name="connsiteY1640" fmla="*/ 2559138 h 6841925"/>
              <a:gd name="connsiteX1641" fmla="*/ 5430410 w 6005794"/>
              <a:gd name="connsiteY1641" fmla="*/ 2561661 h 6841925"/>
              <a:gd name="connsiteX1642" fmla="*/ 5428717 w 6005794"/>
              <a:gd name="connsiteY1642" fmla="*/ 2563763 h 6841925"/>
              <a:gd name="connsiteX1643" fmla="*/ 5427024 w 6005794"/>
              <a:gd name="connsiteY1643" fmla="*/ 2566285 h 6841925"/>
              <a:gd name="connsiteX1644" fmla="*/ 5424315 w 6005794"/>
              <a:gd name="connsiteY1644" fmla="*/ 2572592 h 6841925"/>
              <a:gd name="connsiteX1645" fmla="*/ 5421944 w 6005794"/>
              <a:gd name="connsiteY1645" fmla="*/ 2579321 h 6841925"/>
              <a:gd name="connsiteX1646" fmla="*/ 5420590 w 6005794"/>
              <a:gd name="connsiteY1646" fmla="*/ 2587310 h 6841925"/>
              <a:gd name="connsiteX1647" fmla="*/ 5419573 w 6005794"/>
              <a:gd name="connsiteY1647" fmla="*/ 2595298 h 6841925"/>
              <a:gd name="connsiteX1648" fmla="*/ 5419236 w 6005794"/>
              <a:gd name="connsiteY1648" fmla="*/ 2604969 h 6841925"/>
              <a:gd name="connsiteX1649" fmla="*/ 5419236 w 6005794"/>
              <a:gd name="connsiteY1649" fmla="*/ 2615060 h 6841925"/>
              <a:gd name="connsiteX1650" fmla="*/ 5419573 w 6005794"/>
              <a:gd name="connsiteY1650" fmla="*/ 2625152 h 6841925"/>
              <a:gd name="connsiteX1651" fmla="*/ 5420590 w 6005794"/>
              <a:gd name="connsiteY1651" fmla="*/ 2635663 h 6841925"/>
              <a:gd name="connsiteX1652" fmla="*/ 5508303 w 6005794"/>
              <a:gd name="connsiteY1652" fmla="*/ 2652481 h 6841925"/>
              <a:gd name="connsiteX1653" fmla="*/ 5520833 w 6005794"/>
              <a:gd name="connsiteY1653" fmla="*/ 2652481 h 6841925"/>
              <a:gd name="connsiteX1654" fmla="*/ 5525574 w 6005794"/>
              <a:gd name="connsiteY1654" fmla="*/ 2641549 h 6841925"/>
              <a:gd name="connsiteX1655" fmla="*/ 5528284 w 6005794"/>
              <a:gd name="connsiteY1655" fmla="*/ 2636924 h 6841925"/>
              <a:gd name="connsiteX1656" fmla="*/ 5531670 w 6005794"/>
              <a:gd name="connsiteY1656" fmla="*/ 2632300 h 6841925"/>
              <a:gd name="connsiteX1657" fmla="*/ 5535057 w 6005794"/>
              <a:gd name="connsiteY1657" fmla="*/ 2628936 h 6841925"/>
              <a:gd name="connsiteX1658" fmla="*/ 5537089 w 6005794"/>
              <a:gd name="connsiteY1658" fmla="*/ 2627253 h 6841925"/>
              <a:gd name="connsiteX1659" fmla="*/ 5538782 w 6005794"/>
              <a:gd name="connsiteY1659" fmla="*/ 2626833 h 6841925"/>
              <a:gd name="connsiteX1660" fmla="*/ 5541152 w 6005794"/>
              <a:gd name="connsiteY1660" fmla="*/ 2625993 h 6841925"/>
              <a:gd name="connsiteX1661" fmla="*/ 5542846 w 6005794"/>
              <a:gd name="connsiteY1661" fmla="*/ 2626833 h 6841925"/>
              <a:gd name="connsiteX1662" fmla="*/ 5545555 w 6005794"/>
              <a:gd name="connsiteY1662" fmla="*/ 2627253 h 6841925"/>
              <a:gd name="connsiteX1663" fmla="*/ 5547587 w 6005794"/>
              <a:gd name="connsiteY1663" fmla="*/ 2628515 h 6841925"/>
              <a:gd name="connsiteX1664" fmla="*/ 5550297 w 6005794"/>
              <a:gd name="connsiteY1664" fmla="*/ 2630197 h 6841925"/>
              <a:gd name="connsiteX1665" fmla="*/ 5552328 w 6005794"/>
              <a:gd name="connsiteY1665" fmla="*/ 2632300 h 6841925"/>
              <a:gd name="connsiteX1666" fmla="*/ 5553683 w 6005794"/>
              <a:gd name="connsiteY1666" fmla="*/ 2634402 h 6841925"/>
              <a:gd name="connsiteX1667" fmla="*/ 5554361 w 6005794"/>
              <a:gd name="connsiteY1667" fmla="*/ 2636924 h 6841925"/>
              <a:gd name="connsiteX1668" fmla="*/ 5555037 w 6005794"/>
              <a:gd name="connsiteY1668" fmla="*/ 2639027 h 6841925"/>
              <a:gd name="connsiteX1669" fmla="*/ 5555037 w 6005794"/>
              <a:gd name="connsiteY1669" fmla="*/ 2641549 h 6841925"/>
              <a:gd name="connsiteX1670" fmla="*/ 5554361 w 6005794"/>
              <a:gd name="connsiteY1670" fmla="*/ 2644073 h 6841925"/>
              <a:gd name="connsiteX1671" fmla="*/ 5553683 w 6005794"/>
              <a:gd name="connsiteY1671" fmla="*/ 2646596 h 6841925"/>
              <a:gd name="connsiteX1672" fmla="*/ 5551652 w 6005794"/>
              <a:gd name="connsiteY1672" fmla="*/ 2651641 h 6841925"/>
              <a:gd name="connsiteX1673" fmla="*/ 5549619 w 6005794"/>
              <a:gd name="connsiteY1673" fmla="*/ 2657527 h 6841925"/>
              <a:gd name="connsiteX1674" fmla="*/ 5547248 w 6005794"/>
              <a:gd name="connsiteY1674" fmla="*/ 2662993 h 6841925"/>
              <a:gd name="connsiteX1675" fmla="*/ 5545894 w 6005794"/>
              <a:gd name="connsiteY1675" fmla="*/ 2668039 h 6841925"/>
              <a:gd name="connsiteX1676" fmla="*/ 5551652 w 6005794"/>
              <a:gd name="connsiteY1676" fmla="*/ 2671823 h 6841925"/>
              <a:gd name="connsiteX1677" fmla="*/ 5556731 w 6005794"/>
              <a:gd name="connsiteY1677" fmla="*/ 2675608 h 6841925"/>
              <a:gd name="connsiteX1678" fmla="*/ 5561133 w 6005794"/>
              <a:gd name="connsiteY1678" fmla="*/ 2680654 h 6841925"/>
              <a:gd name="connsiteX1679" fmla="*/ 5564181 w 6005794"/>
              <a:gd name="connsiteY1679" fmla="*/ 2686541 h 6841925"/>
              <a:gd name="connsiteX1680" fmla="*/ 5567568 w 6005794"/>
              <a:gd name="connsiteY1680" fmla="*/ 2692426 h 6841925"/>
              <a:gd name="connsiteX1681" fmla="*/ 5569261 w 6005794"/>
              <a:gd name="connsiteY1681" fmla="*/ 2699154 h 6841925"/>
              <a:gd name="connsiteX1682" fmla="*/ 5570616 w 6005794"/>
              <a:gd name="connsiteY1682" fmla="*/ 2706301 h 6841925"/>
              <a:gd name="connsiteX1683" fmla="*/ 5570955 w 6005794"/>
              <a:gd name="connsiteY1683" fmla="*/ 2714711 h 6841925"/>
              <a:gd name="connsiteX1684" fmla="*/ 5577051 w 6005794"/>
              <a:gd name="connsiteY1684" fmla="*/ 2718076 h 6841925"/>
              <a:gd name="connsiteX1685" fmla="*/ 5583146 w 6005794"/>
              <a:gd name="connsiteY1685" fmla="*/ 2720178 h 6841925"/>
              <a:gd name="connsiteX1686" fmla="*/ 5589581 w 6005794"/>
              <a:gd name="connsiteY1686" fmla="*/ 2722700 h 6841925"/>
              <a:gd name="connsiteX1687" fmla="*/ 5595677 w 6005794"/>
              <a:gd name="connsiteY1687" fmla="*/ 2724382 h 6841925"/>
              <a:gd name="connsiteX1688" fmla="*/ 5608885 w 6005794"/>
              <a:gd name="connsiteY1688" fmla="*/ 2726063 h 6841925"/>
              <a:gd name="connsiteX1689" fmla="*/ 5621754 w 6005794"/>
              <a:gd name="connsiteY1689" fmla="*/ 2727745 h 6841925"/>
              <a:gd name="connsiteX1690" fmla="*/ 5634284 w 6005794"/>
              <a:gd name="connsiteY1690" fmla="*/ 2729428 h 6841925"/>
              <a:gd name="connsiteX1691" fmla="*/ 5641058 w 6005794"/>
              <a:gd name="connsiteY1691" fmla="*/ 2730269 h 6841925"/>
              <a:gd name="connsiteX1692" fmla="*/ 5647492 w 6005794"/>
              <a:gd name="connsiteY1692" fmla="*/ 2732791 h 6841925"/>
              <a:gd name="connsiteX1693" fmla="*/ 5653249 w 6005794"/>
              <a:gd name="connsiteY1693" fmla="*/ 2734894 h 6841925"/>
              <a:gd name="connsiteX1694" fmla="*/ 5659683 w 6005794"/>
              <a:gd name="connsiteY1694" fmla="*/ 2737837 h 6841925"/>
              <a:gd name="connsiteX1695" fmla="*/ 5665441 w 6005794"/>
              <a:gd name="connsiteY1695" fmla="*/ 2741621 h 6841925"/>
              <a:gd name="connsiteX1696" fmla="*/ 5671198 w 6005794"/>
              <a:gd name="connsiteY1696" fmla="*/ 2745825 h 6841925"/>
              <a:gd name="connsiteX1697" fmla="*/ 5682035 w 6005794"/>
              <a:gd name="connsiteY1697" fmla="*/ 2746667 h 6841925"/>
              <a:gd name="connsiteX1698" fmla="*/ 5687454 w 6005794"/>
              <a:gd name="connsiteY1698" fmla="*/ 2747087 h 6841925"/>
              <a:gd name="connsiteX1699" fmla="*/ 5692872 w 6005794"/>
              <a:gd name="connsiteY1699" fmla="*/ 2748348 h 6841925"/>
              <a:gd name="connsiteX1700" fmla="*/ 5695582 w 6005794"/>
              <a:gd name="connsiteY1700" fmla="*/ 2749189 h 6841925"/>
              <a:gd name="connsiteX1701" fmla="*/ 5698629 w 6005794"/>
              <a:gd name="connsiteY1701" fmla="*/ 2750872 h 6841925"/>
              <a:gd name="connsiteX1702" fmla="*/ 5701338 w 6005794"/>
              <a:gd name="connsiteY1702" fmla="*/ 2752553 h 6841925"/>
              <a:gd name="connsiteX1703" fmla="*/ 5704048 w 6005794"/>
              <a:gd name="connsiteY1703" fmla="*/ 2755077 h 6841925"/>
              <a:gd name="connsiteX1704" fmla="*/ 5706757 w 6005794"/>
              <a:gd name="connsiteY1704" fmla="*/ 2757598 h 6841925"/>
              <a:gd name="connsiteX1705" fmla="*/ 5709467 w 6005794"/>
              <a:gd name="connsiteY1705" fmla="*/ 2760963 h 6841925"/>
              <a:gd name="connsiteX1706" fmla="*/ 5712176 w 6005794"/>
              <a:gd name="connsiteY1706" fmla="*/ 2765167 h 6841925"/>
              <a:gd name="connsiteX1707" fmla="*/ 5714885 w 6005794"/>
              <a:gd name="connsiteY1707" fmla="*/ 2769371 h 6841925"/>
              <a:gd name="connsiteX1708" fmla="*/ 5686438 w 6005794"/>
              <a:gd name="connsiteY1708" fmla="*/ 2774418 h 6841925"/>
              <a:gd name="connsiteX1709" fmla="*/ 5658667 w 6005794"/>
              <a:gd name="connsiteY1709" fmla="*/ 2779042 h 6841925"/>
              <a:gd name="connsiteX1710" fmla="*/ 5644783 w 6005794"/>
              <a:gd name="connsiteY1710" fmla="*/ 2779883 h 6841925"/>
              <a:gd name="connsiteX1711" fmla="*/ 5630897 w 6005794"/>
              <a:gd name="connsiteY1711" fmla="*/ 2781565 h 6841925"/>
              <a:gd name="connsiteX1712" fmla="*/ 5617351 w 6005794"/>
              <a:gd name="connsiteY1712" fmla="*/ 2782407 h 6841925"/>
              <a:gd name="connsiteX1713" fmla="*/ 5603467 w 6005794"/>
              <a:gd name="connsiteY1713" fmla="*/ 2782827 h 6841925"/>
              <a:gd name="connsiteX1714" fmla="*/ 5589919 w 6005794"/>
              <a:gd name="connsiteY1714" fmla="*/ 2782827 h 6841925"/>
              <a:gd name="connsiteX1715" fmla="*/ 5576374 w 6005794"/>
              <a:gd name="connsiteY1715" fmla="*/ 2782407 h 6841925"/>
              <a:gd name="connsiteX1716" fmla="*/ 5562488 w 6005794"/>
              <a:gd name="connsiteY1716" fmla="*/ 2780725 h 6841925"/>
              <a:gd name="connsiteX1717" fmla="*/ 5548942 w 6005794"/>
              <a:gd name="connsiteY1717" fmla="*/ 2779042 h 6841925"/>
              <a:gd name="connsiteX1718" fmla="*/ 5535734 w 6005794"/>
              <a:gd name="connsiteY1718" fmla="*/ 2775679 h 6841925"/>
              <a:gd name="connsiteX1719" fmla="*/ 5522188 w 6005794"/>
              <a:gd name="connsiteY1719" fmla="*/ 2772317 h 6841925"/>
              <a:gd name="connsiteX1720" fmla="*/ 5508641 w 6005794"/>
              <a:gd name="connsiteY1720" fmla="*/ 2767690 h 6841925"/>
              <a:gd name="connsiteX1721" fmla="*/ 5495772 w 6005794"/>
              <a:gd name="connsiteY1721" fmla="*/ 2762224 h 6841925"/>
              <a:gd name="connsiteX1722" fmla="*/ 5496111 w 6005794"/>
              <a:gd name="connsiteY1722" fmla="*/ 2760543 h 6841925"/>
              <a:gd name="connsiteX1723" fmla="*/ 5496111 w 6005794"/>
              <a:gd name="connsiteY1723" fmla="*/ 2760121 h 6841925"/>
              <a:gd name="connsiteX1724" fmla="*/ 5495772 w 6005794"/>
              <a:gd name="connsiteY1724" fmla="*/ 2762224 h 6841925"/>
              <a:gd name="connsiteX1725" fmla="*/ 5484258 w 6005794"/>
              <a:gd name="connsiteY1725" fmla="*/ 2769371 h 6841925"/>
              <a:gd name="connsiteX1726" fmla="*/ 5473082 w 6005794"/>
              <a:gd name="connsiteY1726" fmla="*/ 2775679 h 6841925"/>
              <a:gd name="connsiteX1727" fmla="*/ 5467325 w 6005794"/>
              <a:gd name="connsiteY1727" fmla="*/ 2777781 h 6841925"/>
              <a:gd name="connsiteX1728" fmla="*/ 5461906 w 6005794"/>
              <a:gd name="connsiteY1728" fmla="*/ 2779883 h 6841925"/>
              <a:gd name="connsiteX1729" fmla="*/ 5456149 w 6005794"/>
              <a:gd name="connsiteY1729" fmla="*/ 2782407 h 6841925"/>
              <a:gd name="connsiteX1730" fmla="*/ 5450392 w 6005794"/>
              <a:gd name="connsiteY1730" fmla="*/ 2783248 h 6841925"/>
              <a:gd name="connsiteX1731" fmla="*/ 5444296 w 6005794"/>
              <a:gd name="connsiteY1731" fmla="*/ 2784509 h 6841925"/>
              <a:gd name="connsiteX1732" fmla="*/ 5438539 w 6005794"/>
              <a:gd name="connsiteY1732" fmla="*/ 2785770 h 6841925"/>
              <a:gd name="connsiteX1733" fmla="*/ 5432781 w 6005794"/>
              <a:gd name="connsiteY1733" fmla="*/ 2785770 h 6841925"/>
              <a:gd name="connsiteX1734" fmla="*/ 5426347 w 6005794"/>
              <a:gd name="connsiteY1734" fmla="*/ 2785770 h 6841925"/>
              <a:gd name="connsiteX1735" fmla="*/ 5420251 w 6005794"/>
              <a:gd name="connsiteY1735" fmla="*/ 2784930 h 6841925"/>
              <a:gd name="connsiteX1736" fmla="*/ 5413478 w 6005794"/>
              <a:gd name="connsiteY1736" fmla="*/ 2784509 h 6841925"/>
              <a:gd name="connsiteX1737" fmla="*/ 5406704 w 6005794"/>
              <a:gd name="connsiteY1737" fmla="*/ 2782827 h 6841925"/>
              <a:gd name="connsiteX1738" fmla="*/ 5399593 w 6005794"/>
              <a:gd name="connsiteY1738" fmla="*/ 2781144 h 6841925"/>
              <a:gd name="connsiteX1739" fmla="*/ 5390448 w 6005794"/>
              <a:gd name="connsiteY1739" fmla="*/ 2778201 h 6841925"/>
              <a:gd name="connsiteX1740" fmla="*/ 5381643 w 6005794"/>
              <a:gd name="connsiteY1740" fmla="*/ 2776520 h 6841925"/>
              <a:gd name="connsiteX1741" fmla="*/ 5372161 w 6005794"/>
              <a:gd name="connsiteY1741" fmla="*/ 2774838 h 6841925"/>
              <a:gd name="connsiteX1742" fmla="*/ 5362678 w 6005794"/>
              <a:gd name="connsiteY1742" fmla="*/ 2774418 h 6841925"/>
              <a:gd name="connsiteX1743" fmla="*/ 5353874 w 6005794"/>
              <a:gd name="connsiteY1743" fmla="*/ 2774418 h 6841925"/>
              <a:gd name="connsiteX1744" fmla="*/ 5344391 w 6005794"/>
              <a:gd name="connsiteY1744" fmla="*/ 2774838 h 6841925"/>
              <a:gd name="connsiteX1745" fmla="*/ 5335247 w 6005794"/>
              <a:gd name="connsiteY1745" fmla="*/ 2776100 h 6841925"/>
              <a:gd name="connsiteX1746" fmla="*/ 5326442 w 6005794"/>
              <a:gd name="connsiteY1746" fmla="*/ 2777781 h 6841925"/>
              <a:gd name="connsiteX1747" fmla="*/ 5316959 w 6005794"/>
              <a:gd name="connsiteY1747" fmla="*/ 2780725 h 6841925"/>
              <a:gd name="connsiteX1748" fmla="*/ 5308493 w 6005794"/>
              <a:gd name="connsiteY1748" fmla="*/ 2783248 h 6841925"/>
              <a:gd name="connsiteX1749" fmla="*/ 5299349 w 6005794"/>
              <a:gd name="connsiteY1749" fmla="*/ 2787873 h 6841925"/>
              <a:gd name="connsiteX1750" fmla="*/ 5290883 w 6005794"/>
              <a:gd name="connsiteY1750" fmla="*/ 2792499 h 6841925"/>
              <a:gd name="connsiteX1751" fmla="*/ 5282416 w 6005794"/>
              <a:gd name="connsiteY1751" fmla="*/ 2797963 h 6841925"/>
              <a:gd name="connsiteX1752" fmla="*/ 5273949 w 6005794"/>
              <a:gd name="connsiteY1752" fmla="*/ 2803851 h 6841925"/>
              <a:gd name="connsiteX1753" fmla="*/ 5265822 w 6005794"/>
              <a:gd name="connsiteY1753" fmla="*/ 2811419 h 6841925"/>
              <a:gd name="connsiteX1754" fmla="*/ 5257693 w 6005794"/>
              <a:gd name="connsiteY1754" fmla="*/ 2818988 h 6841925"/>
              <a:gd name="connsiteX1755" fmla="*/ 5293931 w 6005794"/>
              <a:gd name="connsiteY1755" fmla="*/ 2824453 h 6841925"/>
              <a:gd name="connsiteX1756" fmla="*/ 5297994 w 6005794"/>
              <a:gd name="connsiteY1756" fmla="*/ 2824453 h 6841925"/>
              <a:gd name="connsiteX1757" fmla="*/ 5302058 w 6005794"/>
              <a:gd name="connsiteY1757" fmla="*/ 2824453 h 6841925"/>
              <a:gd name="connsiteX1758" fmla="*/ 5310526 w 6005794"/>
              <a:gd name="connsiteY1758" fmla="*/ 2824033 h 6841925"/>
              <a:gd name="connsiteX1759" fmla="*/ 5318991 w 6005794"/>
              <a:gd name="connsiteY1759" fmla="*/ 2823612 h 6841925"/>
              <a:gd name="connsiteX1760" fmla="*/ 5327119 w 6005794"/>
              <a:gd name="connsiteY1760" fmla="*/ 2822771 h 6841925"/>
              <a:gd name="connsiteX1761" fmla="*/ 5331184 w 6005794"/>
              <a:gd name="connsiteY1761" fmla="*/ 2822771 h 6841925"/>
              <a:gd name="connsiteX1762" fmla="*/ 5335247 w 6005794"/>
              <a:gd name="connsiteY1762" fmla="*/ 2823612 h 6841925"/>
              <a:gd name="connsiteX1763" fmla="*/ 5339311 w 6005794"/>
              <a:gd name="connsiteY1763" fmla="*/ 2824453 h 6841925"/>
              <a:gd name="connsiteX1764" fmla="*/ 5343375 w 6005794"/>
              <a:gd name="connsiteY1764" fmla="*/ 2826135 h 6841925"/>
              <a:gd name="connsiteX1765" fmla="*/ 5347100 w 6005794"/>
              <a:gd name="connsiteY1765" fmla="*/ 2829078 h 6841925"/>
              <a:gd name="connsiteX1766" fmla="*/ 5350486 w 6005794"/>
              <a:gd name="connsiteY1766" fmla="*/ 2832021 h 6841925"/>
              <a:gd name="connsiteX1767" fmla="*/ 5354213 w 6005794"/>
              <a:gd name="connsiteY1767" fmla="*/ 2835805 h 6841925"/>
              <a:gd name="connsiteX1768" fmla="*/ 5357260 w 6005794"/>
              <a:gd name="connsiteY1768" fmla="*/ 2840852 h 6841925"/>
              <a:gd name="connsiteX1769" fmla="*/ 5367758 w 6005794"/>
              <a:gd name="connsiteY1769" fmla="*/ 2847579 h 6841925"/>
              <a:gd name="connsiteX1770" fmla="*/ 5378258 w 6005794"/>
              <a:gd name="connsiteY1770" fmla="*/ 2853465 h 6841925"/>
              <a:gd name="connsiteX1771" fmla="*/ 5388755 w 6005794"/>
              <a:gd name="connsiteY1771" fmla="*/ 2858511 h 6841925"/>
              <a:gd name="connsiteX1772" fmla="*/ 5399932 w 6005794"/>
              <a:gd name="connsiteY1772" fmla="*/ 2863136 h 6841925"/>
              <a:gd name="connsiteX1773" fmla="*/ 5410768 w 6005794"/>
              <a:gd name="connsiteY1773" fmla="*/ 2866500 h 6841925"/>
              <a:gd name="connsiteX1774" fmla="*/ 5422283 w 6005794"/>
              <a:gd name="connsiteY1774" fmla="*/ 2868603 h 6841925"/>
              <a:gd name="connsiteX1775" fmla="*/ 5433797 w 6005794"/>
              <a:gd name="connsiteY1775" fmla="*/ 2869864 h 6841925"/>
              <a:gd name="connsiteX1776" fmla="*/ 5445312 w 6005794"/>
              <a:gd name="connsiteY1776" fmla="*/ 2869864 h 6841925"/>
              <a:gd name="connsiteX1777" fmla="*/ 5458858 w 6005794"/>
              <a:gd name="connsiteY1777" fmla="*/ 2871125 h 6841925"/>
              <a:gd name="connsiteX1778" fmla="*/ 5471727 w 6005794"/>
              <a:gd name="connsiteY1778" fmla="*/ 2871966 h 6841925"/>
              <a:gd name="connsiteX1779" fmla="*/ 5484935 w 6005794"/>
              <a:gd name="connsiteY1779" fmla="*/ 2874068 h 6841925"/>
              <a:gd name="connsiteX1780" fmla="*/ 5497803 w 6005794"/>
              <a:gd name="connsiteY1780" fmla="*/ 2877011 h 6841925"/>
              <a:gd name="connsiteX1781" fmla="*/ 5510335 w 6005794"/>
              <a:gd name="connsiteY1781" fmla="*/ 2879955 h 6841925"/>
              <a:gd name="connsiteX1782" fmla="*/ 5523542 w 6005794"/>
              <a:gd name="connsiteY1782" fmla="*/ 2883319 h 6841925"/>
              <a:gd name="connsiteX1783" fmla="*/ 5548603 w 6005794"/>
              <a:gd name="connsiteY1783" fmla="*/ 2891728 h 6841925"/>
              <a:gd name="connsiteX1784" fmla="*/ 5573664 w 6005794"/>
              <a:gd name="connsiteY1784" fmla="*/ 2900558 h 6841925"/>
              <a:gd name="connsiteX1785" fmla="*/ 5599064 w 6005794"/>
              <a:gd name="connsiteY1785" fmla="*/ 2909808 h 6841925"/>
              <a:gd name="connsiteX1786" fmla="*/ 5623786 w 6005794"/>
              <a:gd name="connsiteY1786" fmla="*/ 2919478 h 6841925"/>
              <a:gd name="connsiteX1787" fmla="*/ 5648847 w 6005794"/>
              <a:gd name="connsiteY1787" fmla="*/ 2928309 h 6841925"/>
              <a:gd name="connsiteX1788" fmla="*/ 5654604 w 6005794"/>
              <a:gd name="connsiteY1788" fmla="*/ 2930411 h 6841925"/>
              <a:gd name="connsiteX1789" fmla="*/ 5660022 w 6005794"/>
              <a:gd name="connsiteY1789" fmla="*/ 2933354 h 6841925"/>
              <a:gd name="connsiteX1790" fmla="*/ 5665103 w 6005794"/>
              <a:gd name="connsiteY1790" fmla="*/ 2936298 h 6841925"/>
              <a:gd name="connsiteX1791" fmla="*/ 5670182 w 6005794"/>
              <a:gd name="connsiteY1791" fmla="*/ 2940081 h 6841925"/>
              <a:gd name="connsiteX1792" fmla="*/ 5674923 w 6005794"/>
              <a:gd name="connsiteY1792" fmla="*/ 2943866 h 6841925"/>
              <a:gd name="connsiteX1793" fmla="*/ 5679326 w 6005794"/>
              <a:gd name="connsiteY1793" fmla="*/ 2947650 h 6841925"/>
              <a:gd name="connsiteX1794" fmla="*/ 5683729 w 6005794"/>
              <a:gd name="connsiteY1794" fmla="*/ 2952695 h 6841925"/>
              <a:gd name="connsiteX1795" fmla="*/ 5687792 w 6005794"/>
              <a:gd name="connsiteY1795" fmla="*/ 2957741 h 6841925"/>
              <a:gd name="connsiteX1796" fmla="*/ 5691518 w 6005794"/>
              <a:gd name="connsiteY1796" fmla="*/ 2962786 h 6841925"/>
              <a:gd name="connsiteX1797" fmla="*/ 5694904 w 6005794"/>
              <a:gd name="connsiteY1797" fmla="*/ 2969095 h 6841925"/>
              <a:gd name="connsiteX1798" fmla="*/ 5698290 w 6005794"/>
              <a:gd name="connsiteY1798" fmla="*/ 2974560 h 6841925"/>
              <a:gd name="connsiteX1799" fmla="*/ 5701338 w 6005794"/>
              <a:gd name="connsiteY1799" fmla="*/ 2981287 h 6841925"/>
              <a:gd name="connsiteX1800" fmla="*/ 5704048 w 6005794"/>
              <a:gd name="connsiteY1800" fmla="*/ 2988016 h 6841925"/>
              <a:gd name="connsiteX1801" fmla="*/ 5706420 w 6005794"/>
              <a:gd name="connsiteY1801" fmla="*/ 2994742 h 6841925"/>
              <a:gd name="connsiteX1802" fmla="*/ 5708451 w 6005794"/>
              <a:gd name="connsiteY1802" fmla="*/ 3002311 h 6841925"/>
              <a:gd name="connsiteX1803" fmla="*/ 5710144 w 6005794"/>
              <a:gd name="connsiteY1803" fmla="*/ 3009879 h 6841925"/>
              <a:gd name="connsiteX1804" fmla="*/ 5721658 w 6005794"/>
              <a:gd name="connsiteY1804" fmla="*/ 3010300 h 6841925"/>
              <a:gd name="connsiteX1805" fmla="*/ 5801921 w 6005794"/>
              <a:gd name="connsiteY1805" fmla="*/ 3010300 h 6841925"/>
              <a:gd name="connsiteX1806" fmla="*/ 5796502 w 6005794"/>
              <a:gd name="connsiteY1806" fmla="*/ 3015344 h 6841925"/>
              <a:gd name="connsiteX1807" fmla="*/ 5791084 w 6005794"/>
              <a:gd name="connsiteY1807" fmla="*/ 3020391 h 6841925"/>
              <a:gd name="connsiteX1808" fmla="*/ 5786342 w 6005794"/>
              <a:gd name="connsiteY1808" fmla="*/ 3024175 h 6841925"/>
              <a:gd name="connsiteX1809" fmla="*/ 5781263 w 6005794"/>
              <a:gd name="connsiteY1809" fmla="*/ 3027959 h 6841925"/>
              <a:gd name="connsiteX1810" fmla="*/ 5775844 w 6005794"/>
              <a:gd name="connsiteY1810" fmla="*/ 3030903 h 6841925"/>
              <a:gd name="connsiteX1811" fmla="*/ 5770765 w 6005794"/>
              <a:gd name="connsiteY1811" fmla="*/ 3033846 h 6841925"/>
              <a:gd name="connsiteX1812" fmla="*/ 5766023 w 6005794"/>
              <a:gd name="connsiteY1812" fmla="*/ 3035948 h 6841925"/>
              <a:gd name="connsiteX1813" fmla="*/ 5760943 w 6005794"/>
              <a:gd name="connsiteY1813" fmla="*/ 3037630 h 6841925"/>
              <a:gd name="connsiteX1814" fmla="*/ 5755524 w 6005794"/>
              <a:gd name="connsiteY1814" fmla="*/ 3038892 h 6841925"/>
              <a:gd name="connsiteX1815" fmla="*/ 5750783 w 6005794"/>
              <a:gd name="connsiteY1815" fmla="*/ 3039732 h 6841925"/>
              <a:gd name="connsiteX1816" fmla="*/ 5740962 w 6005794"/>
              <a:gd name="connsiteY1816" fmla="*/ 3040995 h 6841925"/>
              <a:gd name="connsiteX1817" fmla="*/ 5730464 w 6005794"/>
              <a:gd name="connsiteY1817" fmla="*/ 3041415 h 6841925"/>
              <a:gd name="connsiteX1818" fmla="*/ 5720642 w 6005794"/>
              <a:gd name="connsiteY1818" fmla="*/ 3040995 h 6841925"/>
              <a:gd name="connsiteX1819" fmla="*/ 5715224 w 6005794"/>
              <a:gd name="connsiteY1819" fmla="*/ 3041415 h 6841925"/>
              <a:gd name="connsiteX1820" fmla="*/ 5709805 w 6005794"/>
              <a:gd name="connsiteY1820" fmla="*/ 3042256 h 6841925"/>
              <a:gd name="connsiteX1821" fmla="*/ 5709805 w 6005794"/>
              <a:gd name="connsiteY1821" fmla="*/ 3049403 h 6841925"/>
              <a:gd name="connsiteX1822" fmla="*/ 5710822 w 6005794"/>
              <a:gd name="connsiteY1822" fmla="*/ 3055290 h 6841925"/>
              <a:gd name="connsiteX1823" fmla="*/ 5712514 w 6005794"/>
              <a:gd name="connsiteY1823" fmla="*/ 3060335 h 6841925"/>
              <a:gd name="connsiteX1824" fmla="*/ 5715224 w 6005794"/>
              <a:gd name="connsiteY1824" fmla="*/ 3064961 h 6841925"/>
              <a:gd name="connsiteX1825" fmla="*/ 5718272 w 6005794"/>
              <a:gd name="connsiteY1825" fmla="*/ 3068324 h 6841925"/>
              <a:gd name="connsiteX1826" fmla="*/ 5722336 w 6005794"/>
              <a:gd name="connsiteY1826" fmla="*/ 3070426 h 6841925"/>
              <a:gd name="connsiteX1827" fmla="*/ 5727416 w 6005794"/>
              <a:gd name="connsiteY1827" fmla="*/ 3072108 h 6841925"/>
              <a:gd name="connsiteX1828" fmla="*/ 5732835 w 6005794"/>
              <a:gd name="connsiteY1828" fmla="*/ 3073370 h 6841925"/>
              <a:gd name="connsiteX1829" fmla="*/ 5740285 w 6005794"/>
              <a:gd name="connsiteY1829" fmla="*/ 3073370 h 6841925"/>
              <a:gd name="connsiteX1830" fmla="*/ 5747736 w 6005794"/>
              <a:gd name="connsiteY1830" fmla="*/ 3073792 h 6841925"/>
              <a:gd name="connsiteX1831" fmla="*/ 5754848 w 6005794"/>
              <a:gd name="connsiteY1831" fmla="*/ 3075052 h 6841925"/>
              <a:gd name="connsiteX1832" fmla="*/ 5761959 w 6005794"/>
              <a:gd name="connsiteY1832" fmla="*/ 3077154 h 6841925"/>
              <a:gd name="connsiteX1833" fmla="*/ 5769071 w 6005794"/>
              <a:gd name="connsiteY1833" fmla="*/ 3079256 h 6841925"/>
              <a:gd name="connsiteX1834" fmla="*/ 5775844 w 6005794"/>
              <a:gd name="connsiteY1834" fmla="*/ 3082200 h 6841925"/>
              <a:gd name="connsiteX1835" fmla="*/ 5789390 w 6005794"/>
              <a:gd name="connsiteY1835" fmla="*/ 3088926 h 6841925"/>
              <a:gd name="connsiteX1836" fmla="*/ 5802937 w 6005794"/>
              <a:gd name="connsiteY1836" fmla="*/ 3096076 h 6841925"/>
              <a:gd name="connsiteX1837" fmla="*/ 5816823 w 6005794"/>
              <a:gd name="connsiteY1837" fmla="*/ 3104063 h 6841925"/>
              <a:gd name="connsiteX1838" fmla="*/ 5830368 w 6005794"/>
              <a:gd name="connsiteY1838" fmla="*/ 3111632 h 6841925"/>
              <a:gd name="connsiteX1839" fmla="*/ 5844592 w 6005794"/>
              <a:gd name="connsiteY1839" fmla="*/ 3119201 h 6841925"/>
              <a:gd name="connsiteX1840" fmla="*/ 5683390 w 6005794"/>
              <a:gd name="connsiteY1840" fmla="*/ 3119201 h 6841925"/>
              <a:gd name="connsiteX1841" fmla="*/ 5672553 w 6005794"/>
              <a:gd name="connsiteY1841" fmla="*/ 3120883 h 6841925"/>
              <a:gd name="connsiteX1842" fmla="*/ 5671198 w 6005794"/>
              <a:gd name="connsiteY1842" fmla="*/ 3128031 h 6841925"/>
              <a:gd name="connsiteX1843" fmla="*/ 5670182 w 6005794"/>
              <a:gd name="connsiteY1843" fmla="*/ 3135178 h 6841925"/>
              <a:gd name="connsiteX1844" fmla="*/ 5670182 w 6005794"/>
              <a:gd name="connsiteY1844" fmla="*/ 3141906 h 6841925"/>
              <a:gd name="connsiteX1845" fmla="*/ 5670860 w 6005794"/>
              <a:gd name="connsiteY1845" fmla="*/ 3148213 h 6841925"/>
              <a:gd name="connsiteX1846" fmla="*/ 5671198 w 6005794"/>
              <a:gd name="connsiteY1846" fmla="*/ 3153680 h 6841925"/>
              <a:gd name="connsiteX1847" fmla="*/ 5672553 w 6005794"/>
              <a:gd name="connsiteY1847" fmla="*/ 3159146 h 6841925"/>
              <a:gd name="connsiteX1848" fmla="*/ 5674246 w 6005794"/>
              <a:gd name="connsiteY1848" fmla="*/ 3164192 h 6841925"/>
              <a:gd name="connsiteX1849" fmla="*/ 5676616 w 6005794"/>
              <a:gd name="connsiteY1849" fmla="*/ 3169236 h 6841925"/>
              <a:gd name="connsiteX1850" fmla="*/ 5679326 w 6005794"/>
              <a:gd name="connsiteY1850" fmla="*/ 3173862 h 6841925"/>
              <a:gd name="connsiteX1851" fmla="*/ 5682035 w 6005794"/>
              <a:gd name="connsiteY1851" fmla="*/ 3178067 h 6841925"/>
              <a:gd name="connsiteX1852" fmla="*/ 5685761 w 6005794"/>
              <a:gd name="connsiteY1852" fmla="*/ 3181851 h 6841925"/>
              <a:gd name="connsiteX1853" fmla="*/ 5689486 w 6005794"/>
              <a:gd name="connsiteY1853" fmla="*/ 3185214 h 6841925"/>
              <a:gd name="connsiteX1854" fmla="*/ 5693549 w 6005794"/>
              <a:gd name="connsiteY1854" fmla="*/ 3188578 h 6841925"/>
              <a:gd name="connsiteX1855" fmla="*/ 5698290 w 6005794"/>
              <a:gd name="connsiteY1855" fmla="*/ 3191942 h 6841925"/>
              <a:gd name="connsiteX1856" fmla="*/ 5703032 w 6005794"/>
              <a:gd name="connsiteY1856" fmla="*/ 3194885 h 6841925"/>
              <a:gd name="connsiteX1857" fmla="*/ 5708451 w 6005794"/>
              <a:gd name="connsiteY1857" fmla="*/ 3196988 h 6841925"/>
              <a:gd name="connsiteX1858" fmla="*/ 5714885 w 6005794"/>
              <a:gd name="connsiteY1858" fmla="*/ 3205397 h 6841925"/>
              <a:gd name="connsiteX1859" fmla="*/ 5720981 w 6005794"/>
              <a:gd name="connsiteY1859" fmla="*/ 3212544 h 6841925"/>
              <a:gd name="connsiteX1860" fmla="*/ 5727755 w 6005794"/>
              <a:gd name="connsiteY1860" fmla="*/ 3220113 h 6841925"/>
              <a:gd name="connsiteX1861" fmla="*/ 5734866 w 6005794"/>
              <a:gd name="connsiteY1861" fmla="*/ 3226841 h 6841925"/>
              <a:gd name="connsiteX1862" fmla="*/ 5741639 w 6005794"/>
              <a:gd name="connsiteY1862" fmla="*/ 3232728 h 6841925"/>
              <a:gd name="connsiteX1863" fmla="*/ 5749429 w 6005794"/>
              <a:gd name="connsiteY1863" fmla="*/ 3239035 h 6841925"/>
              <a:gd name="connsiteX1864" fmla="*/ 5763652 w 6005794"/>
              <a:gd name="connsiteY1864" fmla="*/ 3250807 h 6841925"/>
              <a:gd name="connsiteX1865" fmla="*/ 5778892 w 6005794"/>
              <a:gd name="connsiteY1865" fmla="*/ 3261739 h 6841925"/>
              <a:gd name="connsiteX1866" fmla="*/ 5794132 w 6005794"/>
              <a:gd name="connsiteY1866" fmla="*/ 3272251 h 6841925"/>
              <a:gd name="connsiteX1867" fmla="*/ 5809709 w 6005794"/>
              <a:gd name="connsiteY1867" fmla="*/ 3282763 h 6841925"/>
              <a:gd name="connsiteX1868" fmla="*/ 5824950 w 6005794"/>
              <a:gd name="connsiteY1868" fmla="*/ 3294115 h 6841925"/>
              <a:gd name="connsiteX1869" fmla="*/ 5826982 w 6005794"/>
              <a:gd name="connsiteY1869" fmla="*/ 3295797 h 6841925"/>
              <a:gd name="connsiteX1870" fmla="*/ 5829691 w 6005794"/>
              <a:gd name="connsiteY1870" fmla="*/ 3297057 h 6841925"/>
              <a:gd name="connsiteX1871" fmla="*/ 5836126 w 6005794"/>
              <a:gd name="connsiteY1871" fmla="*/ 3299161 h 6841925"/>
              <a:gd name="connsiteX1872" fmla="*/ 5842221 w 6005794"/>
              <a:gd name="connsiteY1872" fmla="*/ 3302104 h 6841925"/>
              <a:gd name="connsiteX1873" fmla="*/ 5845608 w 6005794"/>
              <a:gd name="connsiteY1873" fmla="*/ 3302945 h 6841925"/>
              <a:gd name="connsiteX1874" fmla="*/ 5848317 w 6005794"/>
              <a:gd name="connsiteY1874" fmla="*/ 3304627 h 6841925"/>
              <a:gd name="connsiteX1875" fmla="*/ 5851026 w 6005794"/>
              <a:gd name="connsiteY1875" fmla="*/ 3306729 h 6841925"/>
              <a:gd name="connsiteX1876" fmla="*/ 5852720 w 6005794"/>
              <a:gd name="connsiteY1876" fmla="*/ 3309251 h 6841925"/>
              <a:gd name="connsiteX1877" fmla="*/ 5854074 w 6005794"/>
              <a:gd name="connsiteY1877" fmla="*/ 3311775 h 6841925"/>
              <a:gd name="connsiteX1878" fmla="*/ 5854413 w 6005794"/>
              <a:gd name="connsiteY1878" fmla="*/ 3315979 h 6841925"/>
              <a:gd name="connsiteX1879" fmla="*/ 5854074 w 6005794"/>
              <a:gd name="connsiteY1879" fmla="*/ 3319764 h 6841925"/>
              <a:gd name="connsiteX1880" fmla="*/ 5852720 w 6005794"/>
              <a:gd name="connsiteY1880" fmla="*/ 3324809 h 6841925"/>
              <a:gd name="connsiteX1881" fmla="*/ 5850010 w 6005794"/>
              <a:gd name="connsiteY1881" fmla="*/ 3330275 h 6841925"/>
              <a:gd name="connsiteX1882" fmla="*/ 5846286 w 6005794"/>
              <a:gd name="connsiteY1882" fmla="*/ 3337003 h 6841925"/>
              <a:gd name="connsiteX1883" fmla="*/ 5842899 w 6005794"/>
              <a:gd name="connsiteY1883" fmla="*/ 3342048 h 6841925"/>
              <a:gd name="connsiteX1884" fmla="*/ 5839512 w 6005794"/>
              <a:gd name="connsiteY1884" fmla="*/ 3345833 h 6841925"/>
              <a:gd name="connsiteX1885" fmla="*/ 5836126 w 6005794"/>
              <a:gd name="connsiteY1885" fmla="*/ 3348355 h 6841925"/>
              <a:gd name="connsiteX1886" fmla="*/ 5832400 w 6005794"/>
              <a:gd name="connsiteY1886" fmla="*/ 3350037 h 6841925"/>
              <a:gd name="connsiteX1887" fmla="*/ 5829013 w 6005794"/>
              <a:gd name="connsiteY1887" fmla="*/ 3350458 h 6841925"/>
              <a:gd name="connsiteX1888" fmla="*/ 5825289 w 6005794"/>
              <a:gd name="connsiteY1888" fmla="*/ 3350458 h 6841925"/>
              <a:gd name="connsiteX1889" fmla="*/ 5821563 w 6005794"/>
              <a:gd name="connsiteY1889" fmla="*/ 3350037 h 6841925"/>
              <a:gd name="connsiteX1890" fmla="*/ 5818177 w 6005794"/>
              <a:gd name="connsiteY1890" fmla="*/ 3348775 h 6841925"/>
              <a:gd name="connsiteX1891" fmla="*/ 5811403 w 6005794"/>
              <a:gd name="connsiteY1891" fmla="*/ 3345833 h 6841925"/>
              <a:gd name="connsiteX1892" fmla="*/ 5804291 w 6005794"/>
              <a:gd name="connsiteY1892" fmla="*/ 3342469 h 6841925"/>
              <a:gd name="connsiteX1893" fmla="*/ 5796841 w 6005794"/>
              <a:gd name="connsiteY1893" fmla="*/ 3339946 h 6841925"/>
              <a:gd name="connsiteX1894" fmla="*/ 5793454 w 6005794"/>
              <a:gd name="connsiteY1894" fmla="*/ 3338684 h 6841925"/>
              <a:gd name="connsiteX1895" fmla="*/ 5789729 w 6005794"/>
              <a:gd name="connsiteY1895" fmla="*/ 3338684 h 6841925"/>
              <a:gd name="connsiteX1896" fmla="*/ 5780246 w 6005794"/>
              <a:gd name="connsiteY1896" fmla="*/ 3338684 h 6841925"/>
              <a:gd name="connsiteX1897" fmla="*/ 5770426 w 6005794"/>
              <a:gd name="connsiteY1897" fmla="*/ 3339105 h 6841925"/>
              <a:gd name="connsiteX1898" fmla="*/ 5766023 w 6005794"/>
              <a:gd name="connsiteY1898" fmla="*/ 3340367 h 6841925"/>
              <a:gd name="connsiteX1899" fmla="*/ 5761620 w 6005794"/>
              <a:gd name="connsiteY1899" fmla="*/ 3341627 h 6841925"/>
              <a:gd name="connsiteX1900" fmla="*/ 5757895 w 6005794"/>
              <a:gd name="connsiteY1900" fmla="*/ 3343731 h 6841925"/>
              <a:gd name="connsiteX1901" fmla="*/ 5755186 w 6005794"/>
              <a:gd name="connsiteY1901" fmla="*/ 3346674 h 6841925"/>
              <a:gd name="connsiteX1902" fmla="*/ 5753493 w 6005794"/>
              <a:gd name="connsiteY1902" fmla="*/ 3348775 h 6841925"/>
              <a:gd name="connsiteX1903" fmla="*/ 5752139 w 6005794"/>
              <a:gd name="connsiteY1903" fmla="*/ 3351718 h 6841925"/>
              <a:gd name="connsiteX1904" fmla="*/ 5751122 w 6005794"/>
              <a:gd name="connsiteY1904" fmla="*/ 3353822 h 6841925"/>
              <a:gd name="connsiteX1905" fmla="*/ 5751122 w 6005794"/>
              <a:gd name="connsiteY1905" fmla="*/ 3356765 h 6841925"/>
              <a:gd name="connsiteX1906" fmla="*/ 5751122 w 6005794"/>
              <a:gd name="connsiteY1906" fmla="*/ 3358867 h 6841925"/>
              <a:gd name="connsiteX1907" fmla="*/ 5752139 w 6005794"/>
              <a:gd name="connsiteY1907" fmla="*/ 3361389 h 6841925"/>
              <a:gd name="connsiteX1908" fmla="*/ 5753831 w 6005794"/>
              <a:gd name="connsiteY1908" fmla="*/ 3366015 h 6841925"/>
              <a:gd name="connsiteX1909" fmla="*/ 5756541 w 6005794"/>
              <a:gd name="connsiteY1909" fmla="*/ 3371060 h 6841925"/>
              <a:gd name="connsiteX1910" fmla="*/ 5759589 w 6005794"/>
              <a:gd name="connsiteY1910" fmla="*/ 3375686 h 6841925"/>
              <a:gd name="connsiteX1911" fmla="*/ 5762975 w 6005794"/>
              <a:gd name="connsiteY1911" fmla="*/ 3379891 h 6841925"/>
              <a:gd name="connsiteX1912" fmla="*/ 5765684 w 6005794"/>
              <a:gd name="connsiteY1912" fmla="*/ 3384935 h 6841925"/>
              <a:gd name="connsiteX1913" fmla="*/ 5772119 w 6005794"/>
              <a:gd name="connsiteY1913" fmla="*/ 3399653 h 6841925"/>
              <a:gd name="connsiteX1914" fmla="*/ 5778554 w 6005794"/>
              <a:gd name="connsiteY1914" fmla="*/ 3415209 h 6841925"/>
              <a:gd name="connsiteX1915" fmla="*/ 5784987 w 6005794"/>
              <a:gd name="connsiteY1915" fmla="*/ 3430347 h 6841925"/>
              <a:gd name="connsiteX1916" fmla="*/ 5791423 w 6005794"/>
              <a:gd name="connsiteY1916" fmla="*/ 3445062 h 6841925"/>
              <a:gd name="connsiteX1917" fmla="*/ 5793454 w 6005794"/>
              <a:gd name="connsiteY1917" fmla="*/ 3449267 h 6841925"/>
              <a:gd name="connsiteX1918" fmla="*/ 5796164 w 6005794"/>
              <a:gd name="connsiteY1918" fmla="*/ 3453052 h 6841925"/>
              <a:gd name="connsiteX1919" fmla="*/ 5801582 w 6005794"/>
              <a:gd name="connsiteY1919" fmla="*/ 3460199 h 6841925"/>
              <a:gd name="connsiteX1920" fmla="*/ 5807339 w 6005794"/>
              <a:gd name="connsiteY1920" fmla="*/ 3467348 h 6841925"/>
              <a:gd name="connsiteX1921" fmla="*/ 5812758 w 6005794"/>
              <a:gd name="connsiteY1921" fmla="*/ 3474917 h 6841925"/>
              <a:gd name="connsiteX1922" fmla="*/ 5815468 w 6005794"/>
              <a:gd name="connsiteY1922" fmla="*/ 3478700 h 6841925"/>
              <a:gd name="connsiteX1923" fmla="*/ 5817161 w 6005794"/>
              <a:gd name="connsiteY1923" fmla="*/ 3482485 h 6841925"/>
              <a:gd name="connsiteX1924" fmla="*/ 5818854 w 6005794"/>
              <a:gd name="connsiteY1924" fmla="*/ 3486269 h 6841925"/>
              <a:gd name="connsiteX1925" fmla="*/ 5819871 w 6005794"/>
              <a:gd name="connsiteY1925" fmla="*/ 3490473 h 6841925"/>
              <a:gd name="connsiteX1926" fmla="*/ 5820209 w 6005794"/>
              <a:gd name="connsiteY1926" fmla="*/ 3494679 h 6841925"/>
              <a:gd name="connsiteX1927" fmla="*/ 5819871 w 6005794"/>
              <a:gd name="connsiteY1927" fmla="*/ 3499303 h 6841925"/>
              <a:gd name="connsiteX1928" fmla="*/ 5818515 w 6005794"/>
              <a:gd name="connsiteY1928" fmla="*/ 3503929 h 6841925"/>
              <a:gd name="connsiteX1929" fmla="*/ 5816145 w 6005794"/>
              <a:gd name="connsiteY1929" fmla="*/ 3508974 h 6841925"/>
              <a:gd name="connsiteX1930" fmla="*/ 5813436 w 6005794"/>
              <a:gd name="connsiteY1930" fmla="*/ 3513178 h 6841925"/>
              <a:gd name="connsiteX1931" fmla="*/ 5810726 w 6005794"/>
              <a:gd name="connsiteY1931" fmla="*/ 3516122 h 6841925"/>
              <a:gd name="connsiteX1932" fmla="*/ 5807678 w 6005794"/>
              <a:gd name="connsiteY1932" fmla="*/ 3517804 h 6841925"/>
              <a:gd name="connsiteX1933" fmla="*/ 5804630 w 6005794"/>
              <a:gd name="connsiteY1933" fmla="*/ 3518225 h 6841925"/>
              <a:gd name="connsiteX1934" fmla="*/ 5800905 w 6005794"/>
              <a:gd name="connsiteY1934" fmla="*/ 3518225 h 6841925"/>
              <a:gd name="connsiteX1935" fmla="*/ 5797519 w 6005794"/>
              <a:gd name="connsiteY1935" fmla="*/ 3517804 h 6841925"/>
              <a:gd name="connsiteX1936" fmla="*/ 5793793 w 6005794"/>
              <a:gd name="connsiteY1936" fmla="*/ 3516542 h 6841925"/>
              <a:gd name="connsiteX1937" fmla="*/ 5790068 w 6005794"/>
              <a:gd name="connsiteY1937" fmla="*/ 3514861 h 6841925"/>
              <a:gd name="connsiteX1938" fmla="*/ 5782279 w 6005794"/>
              <a:gd name="connsiteY1938" fmla="*/ 3511497 h 6841925"/>
              <a:gd name="connsiteX1939" fmla="*/ 5774489 w 6005794"/>
              <a:gd name="connsiteY1939" fmla="*/ 3508134 h 6841925"/>
              <a:gd name="connsiteX1940" fmla="*/ 5770426 w 6005794"/>
              <a:gd name="connsiteY1940" fmla="*/ 3507713 h 6841925"/>
              <a:gd name="connsiteX1941" fmla="*/ 5766361 w 6005794"/>
              <a:gd name="connsiteY1941" fmla="*/ 3507292 h 6841925"/>
              <a:gd name="connsiteX1942" fmla="*/ 5762975 w 6005794"/>
              <a:gd name="connsiteY1942" fmla="*/ 3507713 h 6841925"/>
              <a:gd name="connsiteX1943" fmla="*/ 5758911 w 6005794"/>
              <a:gd name="connsiteY1943" fmla="*/ 3508974 h 6841925"/>
              <a:gd name="connsiteX1944" fmla="*/ 5758911 w 6005794"/>
              <a:gd name="connsiteY1944" fmla="*/ 3508134 h 6841925"/>
              <a:gd name="connsiteX1945" fmla="*/ 5758233 w 6005794"/>
              <a:gd name="connsiteY1945" fmla="*/ 3508134 h 6841925"/>
              <a:gd name="connsiteX1946" fmla="*/ 5758911 w 6005794"/>
              <a:gd name="connsiteY1946" fmla="*/ 3508974 h 6841925"/>
              <a:gd name="connsiteX1947" fmla="*/ 5757895 w 6005794"/>
              <a:gd name="connsiteY1947" fmla="*/ 3514861 h 6841925"/>
              <a:gd name="connsiteX1948" fmla="*/ 5757895 w 6005794"/>
              <a:gd name="connsiteY1948" fmla="*/ 3521168 h 6841925"/>
              <a:gd name="connsiteX1949" fmla="*/ 5758233 w 6005794"/>
              <a:gd name="connsiteY1949" fmla="*/ 3527054 h 6841925"/>
              <a:gd name="connsiteX1950" fmla="*/ 5759250 w 6005794"/>
              <a:gd name="connsiteY1950" fmla="*/ 3532940 h 6841925"/>
              <a:gd name="connsiteX1951" fmla="*/ 5760605 w 6005794"/>
              <a:gd name="connsiteY1951" fmla="*/ 3538407 h 6841925"/>
              <a:gd name="connsiteX1952" fmla="*/ 5762975 w 6005794"/>
              <a:gd name="connsiteY1952" fmla="*/ 3543452 h 6841925"/>
              <a:gd name="connsiteX1953" fmla="*/ 5765684 w 6005794"/>
              <a:gd name="connsiteY1953" fmla="*/ 3548919 h 6841925"/>
              <a:gd name="connsiteX1954" fmla="*/ 5768394 w 6005794"/>
              <a:gd name="connsiteY1954" fmla="*/ 3553964 h 6841925"/>
              <a:gd name="connsiteX1955" fmla="*/ 5771780 w 6005794"/>
              <a:gd name="connsiteY1955" fmla="*/ 3559430 h 6841925"/>
              <a:gd name="connsiteX1956" fmla="*/ 5775844 w 6005794"/>
              <a:gd name="connsiteY1956" fmla="*/ 3564476 h 6841925"/>
              <a:gd name="connsiteX1957" fmla="*/ 5784987 w 6005794"/>
              <a:gd name="connsiteY1957" fmla="*/ 3576248 h 6841925"/>
              <a:gd name="connsiteX1958" fmla="*/ 5795148 w 6005794"/>
              <a:gd name="connsiteY1958" fmla="*/ 3588442 h 6841925"/>
              <a:gd name="connsiteX1959" fmla="*/ 5807000 w 6005794"/>
              <a:gd name="connsiteY1959" fmla="*/ 3602318 h 6841925"/>
              <a:gd name="connsiteX1960" fmla="*/ 5788374 w 6005794"/>
              <a:gd name="connsiteY1960" fmla="*/ 3596431 h 6841925"/>
              <a:gd name="connsiteX1961" fmla="*/ 5770426 w 6005794"/>
              <a:gd name="connsiteY1961" fmla="*/ 3591807 h 6841925"/>
              <a:gd name="connsiteX1962" fmla="*/ 5752815 w 6005794"/>
              <a:gd name="connsiteY1962" fmla="*/ 3588442 h 6841925"/>
              <a:gd name="connsiteX1963" fmla="*/ 5736220 w 6005794"/>
              <a:gd name="connsiteY1963" fmla="*/ 3586339 h 6841925"/>
              <a:gd name="connsiteX1964" fmla="*/ 5719627 w 6005794"/>
              <a:gd name="connsiteY1964" fmla="*/ 3585079 h 6841925"/>
              <a:gd name="connsiteX1965" fmla="*/ 5703032 w 6005794"/>
              <a:gd name="connsiteY1965" fmla="*/ 3584658 h 6841925"/>
              <a:gd name="connsiteX1966" fmla="*/ 5687454 w 6005794"/>
              <a:gd name="connsiteY1966" fmla="*/ 3585079 h 6841925"/>
              <a:gd name="connsiteX1967" fmla="*/ 5671536 w 6005794"/>
              <a:gd name="connsiteY1967" fmla="*/ 3586760 h 6841925"/>
              <a:gd name="connsiteX1968" fmla="*/ 5655958 w 6005794"/>
              <a:gd name="connsiteY1968" fmla="*/ 3588863 h 6841925"/>
              <a:gd name="connsiteX1969" fmla="*/ 5640719 w 6005794"/>
              <a:gd name="connsiteY1969" fmla="*/ 3591386 h 6841925"/>
              <a:gd name="connsiteX1970" fmla="*/ 5625817 w 6005794"/>
              <a:gd name="connsiteY1970" fmla="*/ 3594749 h 6841925"/>
              <a:gd name="connsiteX1971" fmla="*/ 5610578 w 6005794"/>
              <a:gd name="connsiteY1971" fmla="*/ 3598113 h 6841925"/>
              <a:gd name="connsiteX1972" fmla="*/ 5581454 w 6005794"/>
              <a:gd name="connsiteY1972" fmla="*/ 3606522 h 6841925"/>
              <a:gd name="connsiteX1973" fmla="*/ 5551652 w 6005794"/>
              <a:gd name="connsiteY1973" fmla="*/ 3615773 h 6841925"/>
              <a:gd name="connsiteX1974" fmla="*/ 5548264 w 6005794"/>
              <a:gd name="connsiteY1974" fmla="*/ 3616194 h 6841925"/>
              <a:gd name="connsiteX1975" fmla="*/ 5544200 w 6005794"/>
              <a:gd name="connsiteY1975" fmla="*/ 3617454 h 6841925"/>
              <a:gd name="connsiteX1976" fmla="*/ 5536411 w 6005794"/>
              <a:gd name="connsiteY1976" fmla="*/ 3617454 h 6841925"/>
              <a:gd name="connsiteX1977" fmla="*/ 5528961 w 6005794"/>
              <a:gd name="connsiteY1977" fmla="*/ 3617034 h 6841925"/>
              <a:gd name="connsiteX1978" fmla="*/ 5521171 w 6005794"/>
              <a:gd name="connsiteY1978" fmla="*/ 3614511 h 6841925"/>
              <a:gd name="connsiteX1979" fmla="*/ 5514059 w 6005794"/>
              <a:gd name="connsiteY1979" fmla="*/ 3611989 h 6841925"/>
              <a:gd name="connsiteX1980" fmla="*/ 5506948 w 6005794"/>
              <a:gd name="connsiteY1980" fmla="*/ 3608625 h 6841925"/>
              <a:gd name="connsiteX1981" fmla="*/ 5499836 w 6005794"/>
              <a:gd name="connsiteY1981" fmla="*/ 3604841 h 6841925"/>
              <a:gd name="connsiteX1982" fmla="*/ 5492385 w 6005794"/>
              <a:gd name="connsiteY1982" fmla="*/ 3599794 h 6841925"/>
              <a:gd name="connsiteX1983" fmla="*/ 5486967 w 6005794"/>
              <a:gd name="connsiteY1983" fmla="*/ 3596431 h 6841925"/>
              <a:gd name="connsiteX1984" fmla="*/ 5482225 w 6005794"/>
              <a:gd name="connsiteY1984" fmla="*/ 3593908 h 6841925"/>
              <a:gd name="connsiteX1985" fmla="*/ 5477823 w 6005794"/>
              <a:gd name="connsiteY1985" fmla="*/ 3592227 h 6841925"/>
              <a:gd name="connsiteX1986" fmla="*/ 5473759 w 6005794"/>
              <a:gd name="connsiteY1986" fmla="*/ 3591807 h 6841925"/>
              <a:gd name="connsiteX1987" fmla="*/ 5470373 w 6005794"/>
              <a:gd name="connsiteY1987" fmla="*/ 3591807 h 6841925"/>
              <a:gd name="connsiteX1988" fmla="*/ 5467664 w 6005794"/>
              <a:gd name="connsiteY1988" fmla="*/ 3593067 h 6841925"/>
              <a:gd name="connsiteX1989" fmla="*/ 5465631 w 6005794"/>
              <a:gd name="connsiteY1989" fmla="*/ 3594749 h 6841925"/>
              <a:gd name="connsiteX1990" fmla="*/ 5463261 w 6005794"/>
              <a:gd name="connsiteY1990" fmla="*/ 3596851 h 6841925"/>
              <a:gd name="connsiteX1991" fmla="*/ 5461906 w 6005794"/>
              <a:gd name="connsiteY1991" fmla="*/ 3600215 h 6841925"/>
              <a:gd name="connsiteX1992" fmla="*/ 5460551 w 6005794"/>
              <a:gd name="connsiteY1992" fmla="*/ 3603579 h 6841925"/>
              <a:gd name="connsiteX1993" fmla="*/ 5459873 w 6005794"/>
              <a:gd name="connsiteY1993" fmla="*/ 3607363 h 6841925"/>
              <a:gd name="connsiteX1994" fmla="*/ 5458858 w 6005794"/>
              <a:gd name="connsiteY1994" fmla="*/ 3611989 h 6841925"/>
              <a:gd name="connsiteX1995" fmla="*/ 5457842 w 6005794"/>
              <a:gd name="connsiteY1995" fmla="*/ 3622080 h 6841925"/>
              <a:gd name="connsiteX1996" fmla="*/ 5457842 w 6005794"/>
              <a:gd name="connsiteY1996" fmla="*/ 3632591 h 6841925"/>
              <a:gd name="connsiteX1997" fmla="*/ 5459197 w 6005794"/>
              <a:gd name="connsiteY1997" fmla="*/ 3638478 h 6841925"/>
              <a:gd name="connsiteX1998" fmla="*/ 5460551 w 6005794"/>
              <a:gd name="connsiteY1998" fmla="*/ 3644785 h 6841925"/>
              <a:gd name="connsiteX1999" fmla="*/ 5460889 w 6005794"/>
              <a:gd name="connsiteY1999" fmla="*/ 3650251 h 6841925"/>
              <a:gd name="connsiteX2000" fmla="*/ 5460889 w 6005794"/>
              <a:gd name="connsiteY2000" fmla="*/ 3656138 h 6841925"/>
              <a:gd name="connsiteX2001" fmla="*/ 5460551 w 6005794"/>
              <a:gd name="connsiteY2001" fmla="*/ 3658240 h 6841925"/>
              <a:gd name="connsiteX2002" fmla="*/ 5459873 w 6005794"/>
              <a:gd name="connsiteY2002" fmla="*/ 3659922 h 6841925"/>
              <a:gd name="connsiteX2003" fmla="*/ 5458519 w 6005794"/>
              <a:gd name="connsiteY2003" fmla="*/ 3661603 h 6841925"/>
              <a:gd name="connsiteX2004" fmla="*/ 5457165 w 6005794"/>
              <a:gd name="connsiteY2004" fmla="*/ 3662865 h 6841925"/>
              <a:gd name="connsiteX2005" fmla="*/ 5454794 w 6005794"/>
              <a:gd name="connsiteY2005" fmla="*/ 3663705 h 6841925"/>
              <a:gd name="connsiteX2006" fmla="*/ 5452423 w 6005794"/>
              <a:gd name="connsiteY2006" fmla="*/ 3663705 h 6841925"/>
              <a:gd name="connsiteX2007" fmla="*/ 5449375 w 6005794"/>
              <a:gd name="connsiteY2007" fmla="*/ 3663705 h 6841925"/>
              <a:gd name="connsiteX2008" fmla="*/ 5445651 w 6005794"/>
              <a:gd name="connsiteY2008" fmla="*/ 3662865 h 6841925"/>
              <a:gd name="connsiteX2009" fmla="*/ 5437184 w 6005794"/>
              <a:gd name="connsiteY2009" fmla="*/ 3659922 h 6841925"/>
              <a:gd name="connsiteX2010" fmla="*/ 5428717 w 6005794"/>
              <a:gd name="connsiteY2010" fmla="*/ 3658240 h 6841925"/>
              <a:gd name="connsiteX2011" fmla="*/ 5419573 w 6005794"/>
              <a:gd name="connsiteY2011" fmla="*/ 3656559 h 6841925"/>
              <a:gd name="connsiteX2012" fmla="*/ 5411106 w 6005794"/>
              <a:gd name="connsiteY2012" fmla="*/ 3655297 h 6841925"/>
              <a:gd name="connsiteX2013" fmla="*/ 5393835 w 6005794"/>
              <a:gd name="connsiteY2013" fmla="*/ 3653614 h 6841925"/>
              <a:gd name="connsiteX2014" fmla="*/ 5375887 w 6005794"/>
              <a:gd name="connsiteY2014" fmla="*/ 3651933 h 6841925"/>
              <a:gd name="connsiteX2015" fmla="*/ 5358276 w 6005794"/>
              <a:gd name="connsiteY2015" fmla="*/ 3650251 h 6841925"/>
              <a:gd name="connsiteX2016" fmla="*/ 5349809 w 6005794"/>
              <a:gd name="connsiteY2016" fmla="*/ 3648569 h 6841925"/>
              <a:gd name="connsiteX2017" fmla="*/ 5341004 w 6005794"/>
              <a:gd name="connsiteY2017" fmla="*/ 3646887 h 6841925"/>
              <a:gd name="connsiteX2018" fmla="*/ 5332539 w 6005794"/>
              <a:gd name="connsiteY2018" fmla="*/ 3644785 h 6841925"/>
              <a:gd name="connsiteX2019" fmla="*/ 5324071 w 6005794"/>
              <a:gd name="connsiteY2019" fmla="*/ 3641421 h 6841925"/>
              <a:gd name="connsiteX2020" fmla="*/ 5315605 w 6005794"/>
              <a:gd name="connsiteY2020" fmla="*/ 3637637 h 6841925"/>
              <a:gd name="connsiteX2021" fmla="*/ 5307477 w 6005794"/>
              <a:gd name="connsiteY2021" fmla="*/ 3633013 h 6841925"/>
              <a:gd name="connsiteX2022" fmla="*/ 5133067 w 6005794"/>
              <a:gd name="connsiteY2022" fmla="*/ 3633853 h 6841925"/>
              <a:gd name="connsiteX2023" fmla="*/ 5130696 w 6005794"/>
              <a:gd name="connsiteY2023" fmla="*/ 3637216 h 6841925"/>
              <a:gd name="connsiteX2024" fmla="*/ 5127987 w 6005794"/>
              <a:gd name="connsiteY2024" fmla="*/ 3639740 h 6841925"/>
              <a:gd name="connsiteX2025" fmla="*/ 5125277 w 6005794"/>
              <a:gd name="connsiteY2025" fmla="*/ 3641841 h 6841925"/>
              <a:gd name="connsiteX2026" fmla="*/ 5122907 w 6005794"/>
              <a:gd name="connsiteY2026" fmla="*/ 3643103 h 6841925"/>
              <a:gd name="connsiteX2027" fmla="*/ 5120537 w 6005794"/>
              <a:gd name="connsiteY2027" fmla="*/ 3644365 h 6841925"/>
              <a:gd name="connsiteX2028" fmla="*/ 5118504 w 6005794"/>
              <a:gd name="connsiteY2028" fmla="*/ 3644365 h 6841925"/>
              <a:gd name="connsiteX2029" fmla="*/ 5116472 w 6005794"/>
              <a:gd name="connsiteY2029" fmla="*/ 3643523 h 6841925"/>
              <a:gd name="connsiteX2030" fmla="*/ 5114780 w 6005794"/>
              <a:gd name="connsiteY2030" fmla="*/ 3642683 h 6841925"/>
              <a:gd name="connsiteX2031" fmla="*/ 5113424 w 6005794"/>
              <a:gd name="connsiteY2031" fmla="*/ 3641000 h 6841925"/>
              <a:gd name="connsiteX2032" fmla="*/ 5112070 w 6005794"/>
              <a:gd name="connsiteY2032" fmla="*/ 3639319 h 6841925"/>
              <a:gd name="connsiteX2033" fmla="*/ 5109360 w 6005794"/>
              <a:gd name="connsiteY2033" fmla="*/ 3634273 h 6841925"/>
              <a:gd name="connsiteX2034" fmla="*/ 5107329 w 6005794"/>
              <a:gd name="connsiteY2034" fmla="*/ 3627966 h 6841925"/>
              <a:gd name="connsiteX2035" fmla="*/ 5104958 w 6005794"/>
              <a:gd name="connsiteY2035" fmla="*/ 3621238 h 6841925"/>
              <a:gd name="connsiteX2036" fmla="*/ 5032146 w 6005794"/>
              <a:gd name="connsiteY2036" fmla="*/ 3635535 h 6841925"/>
              <a:gd name="connsiteX2037" fmla="*/ 5033162 w 6005794"/>
              <a:gd name="connsiteY2037" fmla="*/ 3640159 h 6841925"/>
              <a:gd name="connsiteX2038" fmla="*/ 5033840 w 6005794"/>
              <a:gd name="connsiteY2038" fmla="*/ 3645206 h 6841925"/>
              <a:gd name="connsiteX2039" fmla="*/ 5034855 w 6005794"/>
              <a:gd name="connsiteY2039" fmla="*/ 3649410 h 6841925"/>
              <a:gd name="connsiteX2040" fmla="*/ 5036549 w 6005794"/>
              <a:gd name="connsiteY2040" fmla="*/ 3653194 h 6841925"/>
              <a:gd name="connsiteX2041" fmla="*/ 5038919 w 6005794"/>
              <a:gd name="connsiteY2041" fmla="*/ 3656559 h 6841925"/>
              <a:gd name="connsiteX2042" fmla="*/ 5041290 w 6005794"/>
              <a:gd name="connsiteY2042" fmla="*/ 3659502 h 6841925"/>
              <a:gd name="connsiteX2043" fmla="*/ 5043322 w 6005794"/>
              <a:gd name="connsiteY2043" fmla="*/ 3662024 h 6841925"/>
              <a:gd name="connsiteX2044" fmla="*/ 5046031 w 6005794"/>
              <a:gd name="connsiteY2044" fmla="*/ 3664126 h 6841925"/>
              <a:gd name="connsiteX2045" fmla="*/ 5051788 w 6005794"/>
              <a:gd name="connsiteY2045" fmla="*/ 3668752 h 6841925"/>
              <a:gd name="connsiteX2046" fmla="*/ 5058223 w 6005794"/>
              <a:gd name="connsiteY2046" fmla="*/ 3672115 h 6841925"/>
              <a:gd name="connsiteX2047" fmla="*/ 5064658 w 6005794"/>
              <a:gd name="connsiteY2047" fmla="*/ 3675900 h 6841925"/>
              <a:gd name="connsiteX2048" fmla="*/ 5070415 w 6005794"/>
              <a:gd name="connsiteY2048" fmla="*/ 3680105 h 6841925"/>
              <a:gd name="connsiteX2049" fmla="*/ 5081590 w 6005794"/>
              <a:gd name="connsiteY2049" fmla="*/ 3680105 h 6841925"/>
              <a:gd name="connsiteX2050" fmla="*/ 5085992 w 6005794"/>
              <a:gd name="connsiteY2050" fmla="*/ 3678423 h 6841925"/>
              <a:gd name="connsiteX2051" fmla="*/ 5090057 w 6005794"/>
              <a:gd name="connsiteY2051" fmla="*/ 3677582 h 6841925"/>
              <a:gd name="connsiteX2052" fmla="*/ 5094122 w 6005794"/>
              <a:gd name="connsiteY2052" fmla="*/ 3677161 h 6841925"/>
              <a:gd name="connsiteX2053" fmla="*/ 5097846 w 6005794"/>
              <a:gd name="connsiteY2053" fmla="*/ 3677161 h 6841925"/>
              <a:gd name="connsiteX2054" fmla="*/ 5101233 w 6005794"/>
              <a:gd name="connsiteY2054" fmla="*/ 3677582 h 6841925"/>
              <a:gd name="connsiteX2055" fmla="*/ 5104619 w 6005794"/>
              <a:gd name="connsiteY2055" fmla="*/ 3678843 h 6841925"/>
              <a:gd name="connsiteX2056" fmla="*/ 5108005 w 6005794"/>
              <a:gd name="connsiteY2056" fmla="*/ 3680524 h 6841925"/>
              <a:gd name="connsiteX2057" fmla="*/ 5110715 w 6005794"/>
              <a:gd name="connsiteY2057" fmla="*/ 3682207 h 6841925"/>
              <a:gd name="connsiteX2058" fmla="*/ 5116472 w 6005794"/>
              <a:gd name="connsiteY2058" fmla="*/ 3685991 h 6841925"/>
              <a:gd name="connsiteX2059" fmla="*/ 5121891 w 6005794"/>
              <a:gd name="connsiteY2059" fmla="*/ 3691457 h 6841925"/>
              <a:gd name="connsiteX2060" fmla="*/ 5126970 w 6005794"/>
              <a:gd name="connsiteY2060" fmla="*/ 3697764 h 6841925"/>
              <a:gd name="connsiteX2061" fmla="*/ 5131712 w 6005794"/>
              <a:gd name="connsiteY2061" fmla="*/ 3704070 h 6841925"/>
              <a:gd name="connsiteX2062" fmla="*/ 5136793 w 6005794"/>
              <a:gd name="connsiteY2062" fmla="*/ 3710798 h 6841925"/>
              <a:gd name="connsiteX2063" fmla="*/ 5142211 w 6005794"/>
              <a:gd name="connsiteY2063" fmla="*/ 3717106 h 6841925"/>
              <a:gd name="connsiteX2064" fmla="*/ 5147629 w 6005794"/>
              <a:gd name="connsiteY2064" fmla="*/ 3723413 h 6841925"/>
              <a:gd name="connsiteX2065" fmla="*/ 5153386 w 6005794"/>
              <a:gd name="connsiteY2065" fmla="*/ 3729720 h 6841925"/>
              <a:gd name="connsiteX2066" fmla="*/ 5156434 w 6005794"/>
              <a:gd name="connsiteY2066" fmla="*/ 3731822 h 6841925"/>
              <a:gd name="connsiteX2067" fmla="*/ 5160160 w 6005794"/>
              <a:gd name="connsiteY2067" fmla="*/ 3733925 h 6841925"/>
              <a:gd name="connsiteX2068" fmla="*/ 5163885 w 6005794"/>
              <a:gd name="connsiteY2068" fmla="*/ 3736447 h 6841925"/>
              <a:gd name="connsiteX2069" fmla="*/ 5167948 w 6005794"/>
              <a:gd name="connsiteY2069" fmla="*/ 3738128 h 6841925"/>
              <a:gd name="connsiteX2070" fmla="*/ 5172013 w 6005794"/>
              <a:gd name="connsiteY2070" fmla="*/ 3738969 h 6841925"/>
              <a:gd name="connsiteX2071" fmla="*/ 5175738 w 6005794"/>
              <a:gd name="connsiteY2071" fmla="*/ 3740231 h 6841925"/>
              <a:gd name="connsiteX2072" fmla="*/ 5180480 w 6005794"/>
              <a:gd name="connsiteY2072" fmla="*/ 3740653 h 6841925"/>
              <a:gd name="connsiteX2073" fmla="*/ 5185221 w 6005794"/>
              <a:gd name="connsiteY2073" fmla="*/ 3740653 h 6841925"/>
              <a:gd name="connsiteX2074" fmla="*/ 5132728 w 6005794"/>
              <a:gd name="connsiteY2074" fmla="*/ 3770925 h 6841925"/>
              <a:gd name="connsiteX2075" fmla="*/ 5156096 w 6005794"/>
              <a:gd name="connsiteY2075" fmla="*/ 3773449 h 6841925"/>
              <a:gd name="connsiteX2076" fmla="*/ 5162869 w 6005794"/>
              <a:gd name="connsiteY2076" fmla="*/ 3777653 h 6841925"/>
              <a:gd name="connsiteX2077" fmla="*/ 5169642 w 6005794"/>
              <a:gd name="connsiteY2077" fmla="*/ 3781857 h 6841925"/>
              <a:gd name="connsiteX2078" fmla="*/ 5175399 w 6005794"/>
              <a:gd name="connsiteY2078" fmla="*/ 3786483 h 6841925"/>
              <a:gd name="connsiteX2079" fmla="*/ 5180480 w 6005794"/>
              <a:gd name="connsiteY2079" fmla="*/ 3791108 h 6841925"/>
              <a:gd name="connsiteX2080" fmla="*/ 5184543 w 6005794"/>
              <a:gd name="connsiteY2080" fmla="*/ 3795313 h 6841925"/>
              <a:gd name="connsiteX2081" fmla="*/ 5187930 w 6005794"/>
              <a:gd name="connsiteY2081" fmla="*/ 3800358 h 6841925"/>
              <a:gd name="connsiteX2082" fmla="*/ 5190639 w 6005794"/>
              <a:gd name="connsiteY2082" fmla="*/ 3805404 h 6841925"/>
              <a:gd name="connsiteX2083" fmla="*/ 5192671 w 6005794"/>
              <a:gd name="connsiteY2083" fmla="*/ 3810449 h 6841925"/>
              <a:gd name="connsiteX2084" fmla="*/ 5193348 w 6005794"/>
              <a:gd name="connsiteY2084" fmla="*/ 3815915 h 6841925"/>
              <a:gd name="connsiteX2085" fmla="*/ 5193348 w 6005794"/>
              <a:gd name="connsiteY2085" fmla="*/ 3821382 h 6841925"/>
              <a:gd name="connsiteX2086" fmla="*/ 5191993 w 6005794"/>
              <a:gd name="connsiteY2086" fmla="*/ 3827269 h 6841925"/>
              <a:gd name="connsiteX2087" fmla="*/ 5189962 w 6005794"/>
              <a:gd name="connsiteY2087" fmla="*/ 3833154 h 6841925"/>
              <a:gd name="connsiteX2088" fmla="*/ 5186237 w 6005794"/>
              <a:gd name="connsiteY2088" fmla="*/ 3839882 h 6841925"/>
              <a:gd name="connsiteX2089" fmla="*/ 5181834 w 6005794"/>
              <a:gd name="connsiteY2089" fmla="*/ 3846609 h 6841925"/>
              <a:gd name="connsiteX2090" fmla="*/ 5175399 w 6005794"/>
              <a:gd name="connsiteY2090" fmla="*/ 3853337 h 6841925"/>
              <a:gd name="connsiteX2091" fmla="*/ 5168287 w 6005794"/>
              <a:gd name="connsiteY2091" fmla="*/ 3860485 h 6841925"/>
              <a:gd name="connsiteX2092" fmla="*/ 5162869 w 6005794"/>
              <a:gd name="connsiteY2092" fmla="*/ 3865530 h 6841925"/>
              <a:gd name="connsiteX2093" fmla="*/ 5157789 w 6005794"/>
              <a:gd name="connsiteY2093" fmla="*/ 3871838 h 6841925"/>
              <a:gd name="connsiteX2094" fmla="*/ 5155758 w 6005794"/>
              <a:gd name="connsiteY2094" fmla="*/ 3874361 h 6841925"/>
              <a:gd name="connsiteX2095" fmla="*/ 5153725 w 6005794"/>
              <a:gd name="connsiteY2095" fmla="*/ 3877724 h 6841925"/>
              <a:gd name="connsiteX2096" fmla="*/ 5152370 w 6005794"/>
              <a:gd name="connsiteY2096" fmla="*/ 3880668 h 6841925"/>
              <a:gd name="connsiteX2097" fmla="*/ 5152370 w 6005794"/>
              <a:gd name="connsiteY2097" fmla="*/ 3883611 h 6841925"/>
              <a:gd name="connsiteX2098" fmla="*/ 5152370 w 6005794"/>
              <a:gd name="connsiteY2098" fmla="*/ 3892440 h 6841925"/>
              <a:gd name="connsiteX2099" fmla="*/ 5152370 w 6005794"/>
              <a:gd name="connsiteY2099" fmla="*/ 3900008 h 6841925"/>
              <a:gd name="connsiteX2100" fmla="*/ 5152031 w 6005794"/>
              <a:gd name="connsiteY2100" fmla="*/ 3907577 h 6841925"/>
              <a:gd name="connsiteX2101" fmla="*/ 5151354 w 6005794"/>
              <a:gd name="connsiteY2101" fmla="*/ 3914305 h 6841925"/>
              <a:gd name="connsiteX2102" fmla="*/ 5150338 w 6005794"/>
              <a:gd name="connsiteY2102" fmla="*/ 3920191 h 6841925"/>
              <a:gd name="connsiteX2103" fmla="*/ 5148983 w 6005794"/>
              <a:gd name="connsiteY2103" fmla="*/ 3925238 h 6841925"/>
              <a:gd name="connsiteX2104" fmla="*/ 5147290 w 6005794"/>
              <a:gd name="connsiteY2104" fmla="*/ 3930282 h 6841925"/>
              <a:gd name="connsiteX2105" fmla="*/ 5144920 w 6005794"/>
              <a:gd name="connsiteY2105" fmla="*/ 3934067 h 6841925"/>
              <a:gd name="connsiteX2106" fmla="*/ 5142550 w 6005794"/>
              <a:gd name="connsiteY2106" fmla="*/ 3937431 h 6841925"/>
              <a:gd name="connsiteX2107" fmla="*/ 5140517 w 6005794"/>
              <a:gd name="connsiteY2107" fmla="*/ 3940794 h 6841925"/>
              <a:gd name="connsiteX2108" fmla="*/ 5137808 w 6005794"/>
              <a:gd name="connsiteY2108" fmla="*/ 3943737 h 6841925"/>
              <a:gd name="connsiteX2109" fmla="*/ 5135099 w 6005794"/>
              <a:gd name="connsiteY2109" fmla="*/ 3945841 h 6841925"/>
              <a:gd name="connsiteX2110" fmla="*/ 5131712 w 6005794"/>
              <a:gd name="connsiteY2110" fmla="*/ 3947522 h 6841925"/>
              <a:gd name="connsiteX2111" fmla="*/ 5128664 w 6005794"/>
              <a:gd name="connsiteY2111" fmla="*/ 3949204 h 6841925"/>
              <a:gd name="connsiteX2112" fmla="*/ 5121552 w 6005794"/>
              <a:gd name="connsiteY2112" fmla="*/ 3950885 h 6841925"/>
              <a:gd name="connsiteX2113" fmla="*/ 5114441 w 6005794"/>
              <a:gd name="connsiteY2113" fmla="*/ 3952147 h 6841925"/>
              <a:gd name="connsiteX2114" fmla="*/ 5106312 w 6005794"/>
              <a:gd name="connsiteY2114" fmla="*/ 3952568 h 6841925"/>
              <a:gd name="connsiteX2115" fmla="*/ 5090396 w 6005794"/>
              <a:gd name="connsiteY2115" fmla="*/ 3951306 h 6841925"/>
              <a:gd name="connsiteX2116" fmla="*/ 5082606 w 6005794"/>
              <a:gd name="connsiteY2116" fmla="*/ 3951306 h 6841925"/>
              <a:gd name="connsiteX2117" fmla="*/ 5074479 w 6005794"/>
              <a:gd name="connsiteY2117" fmla="*/ 3950885 h 6841925"/>
              <a:gd name="connsiteX2118" fmla="*/ 5067367 w 6005794"/>
              <a:gd name="connsiteY2118" fmla="*/ 3951306 h 6841925"/>
              <a:gd name="connsiteX2119" fmla="*/ 5059916 w 6005794"/>
              <a:gd name="connsiteY2119" fmla="*/ 3952987 h 6841925"/>
              <a:gd name="connsiteX2120" fmla="*/ 5052805 w 6005794"/>
              <a:gd name="connsiteY2120" fmla="*/ 3954249 h 6841925"/>
              <a:gd name="connsiteX2121" fmla="*/ 5045355 w 6005794"/>
              <a:gd name="connsiteY2121" fmla="*/ 3955512 h 6841925"/>
              <a:gd name="connsiteX2122" fmla="*/ 5037903 w 6005794"/>
              <a:gd name="connsiteY2122" fmla="*/ 3955932 h 6841925"/>
              <a:gd name="connsiteX2123" fmla="*/ 5030792 w 6005794"/>
              <a:gd name="connsiteY2123" fmla="*/ 3955932 h 6841925"/>
              <a:gd name="connsiteX2124" fmla="*/ 5015890 w 6005794"/>
              <a:gd name="connsiteY2124" fmla="*/ 3955932 h 6841925"/>
              <a:gd name="connsiteX2125" fmla="*/ 5001329 w 6005794"/>
              <a:gd name="connsiteY2125" fmla="*/ 3955932 h 6841925"/>
              <a:gd name="connsiteX2126" fmla="*/ 4993539 w 6005794"/>
              <a:gd name="connsiteY2126" fmla="*/ 3955932 h 6841925"/>
              <a:gd name="connsiteX2127" fmla="*/ 4986427 w 6005794"/>
              <a:gd name="connsiteY2127" fmla="*/ 3956352 h 6841925"/>
              <a:gd name="connsiteX2128" fmla="*/ 4979316 w 6005794"/>
              <a:gd name="connsiteY2128" fmla="*/ 3957613 h 6841925"/>
              <a:gd name="connsiteX2129" fmla="*/ 4971865 w 6005794"/>
              <a:gd name="connsiteY2129" fmla="*/ 3959296 h 6841925"/>
              <a:gd name="connsiteX2130" fmla="*/ 4964752 w 6005794"/>
              <a:gd name="connsiteY2130" fmla="*/ 3962238 h 6841925"/>
              <a:gd name="connsiteX2131" fmla="*/ 4957641 w 6005794"/>
              <a:gd name="connsiteY2131" fmla="*/ 3965603 h 6841925"/>
              <a:gd name="connsiteX2132" fmla="*/ 4950867 w 6005794"/>
              <a:gd name="connsiteY2132" fmla="*/ 3969387 h 6841925"/>
              <a:gd name="connsiteX2133" fmla="*/ 4944095 w 6005794"/>
              <a:gd name="connsiteY2133" fmla="*/ 3974852 h 6841925"/>
              <a:gd name="connsiteX2134" fmla="*/ 4937999 w 6005794"/>
              <a:gd name="connsiteY2134" fmla="*/ 3971909 h 6841925"/>
              <a:gd name="connsiteX2135" fmla="*/ 4931225 w 6005794"/>
              <a:gd name="connsiteY2135" fmla="*/ 3969806 h 6841925"/>
              <a:gd name="connsiteX2136" fmla="*/ 4924791 w 6005794"/>
              <a:gd name="connsiteY2136" fmla="*/ 3967705 h 6841925"/>
              <a:gd name="connsiteX2137" fmla="*/ 4918695 w 6005794"/>
              <a:gd name="connsiteY2137" fmla="*/ 3966443 h 6841925"/>
              <a:gd name="connsiteX2138" fmla="*/ 4905487 w 6005794"/>
              <a:gd name="connsiteY2138" fmla="*/ 3964340 h 6841925"/>
              <a:gd name="connsiteX2139" fmla="*/ 4892618 w 6005794"/>
              <a:gd name="connsiteY2139" fmla="*/ 3963079 h 6841925"/>
              <a:gd name="connsiteX2140" fmla="*/ 4879072 w 6005794"/>
              <a:gd name="connsiteY2140" fmla="*/ 3963079 h 6841925"/>
              <a:gd name="connsiteX2141" fmla="*/ 4865864 w 6005794"/>
              <a:gd name="connsiteY2141" fmla="*/ 3962659 h 6841925"/>
              <a:gd name="connsiteX2142" fmla="*/ 4852657 w 6005794"/>
              <a:gd name="connsiteY2142" fmla="*/ 3962659 h 6841925"/>
              <a:gd name="connsiteX2143" fmla="*/ 4839110 w 6005794"/>
              <a:gd name="connsiteY2143" fmla="*/ 3962238 h 6841925"/>
              <a:gd name="connsiteX2144" fmla="*/ 4840464 w 6005794"/>
              <a:gd name="connsiteY2144" fmla="*/ 3968125 h 6841925"/>
              <a:gd name="connsiteX2145" fmla="*/ 4842157 w 6005794"/>
              <a:gd name="connsiteY2145" fmla="*/ 3973170 h 6841925"/>
              <a:gd name="connsiteX2146" fmla="*/ 4844528 w 6005794"/>
              <a:gd name="connsiteY2146" fmla="*/ 3976955 h 6841925"/>
              <a:gd name="connsiteX2147" fmla="*/ 4847238 w 6005794"/>
              <a:gd name="connsiteY2147" fmla="*/ 3980318 h 6841925"/>
              <a:gd name="connsiteX2148" fmla="*/ 4849947 w 6005794"/>
              <a:gd name="connsiteY2148" fmla="*/ 3983261 h 6841925"/>
              <a:gd name="connsiteX2149" fmla="*/ 4852994 w 6005794"/>
              <a:gd name="connsiteY2149" fmla="*/ 3985364 h 6841925"/>
              <a:gd name="connsiteX2150" fmla="*/ 4856042 w 6005794"/>
              <a:gd name="connsiteY2150" fmla="*/ 3987046 h 6841925"/>
              <a:gd name="connsiteX2151" fmla="*/ 4859768 w 6005794"/>
              <a:gd name="connsiteY2151" fmla="*/ 3988728 h 6841925"/>
              <a:gd name="connsiteX2152" fmla="*/ 4865864 w 6005794"/>
              <a:gd name="connsiteY2152" fmla="*/ 3991671 h 6841925"/>
              <a:gd name="connsiteX2153" fmla="*/ 4869589 w 6005794"/>
              <a:gd name="connsiteY2153" fmla="*/ 3992933 h 6841925"/>
              <a:gd name="connsiteX2154" fmla="*/ 4872298 w 6005794"/>
              <a:gd name="connsiteY2154" fmla="*/ 3994614 h 6841925"/>
              <a:gd name="connsiteX2155" fmla="*/ 4875346 w 6005794"/>
              <a:gd name="connsiteY2155" fmla="*/ 3996716 h 6841925"/>
              <a:gd name="connsiteX2156" fmla="*/ 4877717 w 6005794"/>
              <a:gd name="connsiteY2156" fmla="*/ 3999240 h 6841925"/>
              <a:gd name="connsiteX2157" fmla="*/ 4880087 w 6005794"/>
              <a:gd name="connsiteY2157" fmla="*/ 4002183 h 6841925"/>
              <a:gd name="connsiteX2158" fmla="*/ 4881781 w 6005794"/>
              <a:gd name="connsiteY2158" fmla="*/ 4005967 h 6841925"/>
              <a:gd name="connsiteX2159" fmla="*/ 4904809 w 6005794"/>
              <a:gd name="connsiteY2159" fmla="*/ 4022786 h 6841925"/>
              <a:gd name="connsiteX2160" fmla="*/ 4909890 w 6005794"/>
              <a:gd name="connsiteY2160" fmla="*/ 4021945 h 6841925"/>
              <a:gd name="connsiteX2161" fmla="*/ 4915986 w 6005794"/>
              <a:gd name="connsiteY2161" fmla="*/ 4020263 h 6841925"/>
              <a:gd name="connsiteX2162" fmla="*/ 4927161 w 6005794"/>
              <a:gd name="connsiteY2162" fmla="*/ 4016058 h 6841925"/>
              <a:gd name="connsiteX2163" fmla="*/ 4938337 w 6005794"/>
              <a:gd name="connsiteY2163" fmla="*/ 4011013 h 6841925"/>
              <a:gd name="connsiteX2164" fmla="*/ 4943756 w 6005794"/>
              <a:gd name="connsiteY2164" fmla="*/ 4008911 h 6841925"/>
              <a:gd name="connsiteX2165" fmla="*/ 4949513 w 6005794"/>
              <a:gd name="connsiteY2165" fmla="*/ 4007228 h 6841925"/>
              <a:gd name="connsiteX2166" fmla="*/ 4954931 w 6005794"/>
              <a:gd name="connsiteY2166" fmla="*/ 4005546 h 6841925"/>
              <a:gd name="connsiteX2167" fmla="*/ 4960689 w 6005794"/>
              <a:gd name="connsiteY2167" fmla="*/ 4005126 h 6841925"/>
              <a:gd name="connsiteX2168" fmla="*/ 4966108 w 6005794"/>
              <a:gd name="connsiteY2168" fmla="*/ 4005126 h 6841925"/>
              <a:gd name="connsiteX2169" fmla="*/ 4971865 w 6005794"/>
              <a:gd name="connsiteY2169" fmla="*/ 4005546 h 6841925"/>
              <a:gd name="connsiteX2170" fmla="*/ 4977283 w 6005794"/>
              <a:gd name="connsiteY2170" fmla="*/ 4007648 h 6841925"/>
              <a:gd name="connsiteX2171" fmla="*/ 4983379 w 6005794"/>
              <a:gd name="connsiteY2171" fmla="*/ 4010592 h 6841925"/>
              <a:gd name="connsiteX2172" fmla="*/ 4988458 w 6005794"/>
              <a:gd name="connsiteY2172" fmla="*/ 4015638 h 6841925"/>
              <a:gd name="connsiteX2173" fmla="*/ 4994554 w 6005794"/>
              <a:gd name="connsiteY2173" fmla="*/ 4021945 h 6841925"/>
              <a:gd name="connsiteX2174" fmla="*/ 4995232 w 6005794"/>
              <a:gd name="connsiteY2174" fmla="*/ 4029513 h 6841925"/>
              <a:gd name="connsiteX2175" fmla="*/ 4996587 w 6005794"/>
              <a:gd name="connsiteY2175" fmla="*/ 4037922 h 6841925"/>
              <a:gd name="connsiteX2176" fmla="*/ 4997602 w 6005794"/>
              <a:gd name="connsiteY2176" fmla="*/ 4046332 h 6841925"/>
              <a:gd name="connsiteX2177" fmla="*/ 4997941 w 6005794"/>
              <a:gd name="connsiteY2177" fmla="*/ 4053900 h 6841925"/>
              <a:gd name="connsiteX2178" fmla="*/ 4997602 w 6005794"/>
              <a:gd name="connsiteY2178" fmla="*/ 4058105 h 6841925"/>
              <a:gd name="connsiteX2179" fmla="*/ 4997263 w 6005794"/>
              <a:gd name="connsiteY2179" fmla="*/ 4061468 h 6841925"/>
              <a:gd name="connsiteX2180" fmla="*/ 4996248 w 6005794"/>
              <a:gd name="connsiteY2180" fmla="*/ 4065253 h 6841925"/>
              <a:gd name="connsiteX2181" fmla="*/ 4994554 w 6005794"/>
              <a:gd name="connsiteY2181" fmla="*/ 4068617 h 6841925"/>
              <a:gd name="connsiteX2182" fmla="*/ 4992523 w 6005794"/>
              <a:gd name="connsiteY2182" fmla="*/ 4071980 h 6841925"/>
              <a:gd name="connsiteX2183" fmla="*/ 4989813 w 6005794"/>
              <a:gd name="connsiteY2183" fmla="*/ 4074503 h 6841925"/>
              <a:gd name="connsiteX2184" fmla="*/ 4986766 w 6005794"/>
              <a:gd name="connsiteY2184" fmla="*/ 4077867 h 6841925"/>
              <a:gd name="connsiteX2185" fmla="*/ 4982702 w 6005794"/>
              <a:gd name="connsiteY2185" fmla="*/ 4080390 h 6841925"/>
              <a:gd name="connsiteX2186" fmla="*/ 4990491 w 6005794"/>
              <a:gd name="connsiteY2186" fmla="*/ 4082912 h 6841925"/>
              <a:gd name="connsiteX2187" fmla="*/ 4998618 w 6005794"/>
              <a:gd name="connsiteY2187" fmla="*/ 4084595 h 6841925"/>
              <a:gd name="connsiteX2188" fmla="*/ 5006747 w 6005794"/>
              <a:gd name="connsiteY2188" fmla="*/ 4085856 h 6841925"/>
              <a:gd name="connsiteX2189" fmla="*/ 5014197 w 6005794"/>
              <a:gd name="connsiteY2189" fmla="*/ 4085856 h 6841925"/>
              <a:gd name="connsiteX2190" fmla="*/ 5022325 w 6005794"/>
              <a:gd name="connsiteY2190" fmla="*/ 4085856 h 6841925"/>
              <a:gd name="connsiteX2191" fmla="*/ 5030453 w 6005794"/>
              <a:gd name="connsiteY2191" fmla="*/ 4085436 h 6841925"/>
              <a:gd name="connsiteX2192" fmla="*/ 5047048 w 6005794"/>
              <a:gd name="connsiteY2192" fmla="*/ 4083754 h 6841925"/>
              <a:gd name="connsiteX2193" fmla="*/ 5055175 w 6005794"/>
              <a:gd name="connsiteY2193" fmla="*/ 4082912 h 6841925"/>
              <a:gd name="connsiteX2194" fmla="*/ 5063303 w 6005794"/>
              <a:gd name="connsiteY2194" fmla="*/ 4082912 h 6841925"/>
              <a:gd name="connsiteX2195" fmla="*/ 5070753 w 6005794"/>
              <a:gd name="connsiteY2195" fmla="*/ 4082912 h 6841925"/>
              <a:gd name="connsiteX2196" fmla="*/ 5078881 w 6005794"/>
              <a:gd name="connsiteY2196" fmla="*/ 4083754 h 6841925"/>
              <a:gd name="connsiteX2197" fmla="*/ 5087008 w 6005794"/>
              <a:gd name="connsiteY2197" fmla="*/ 4085436 h 6841925"/>
              <a:gd name="connsiteX2198" fmla="*/ 5094459 w 6005794"/>
              <a:gd name="connsiteY2198" fmla="*/ 4087958 h 6841925"/>
              <a:gd name="connsiteX2199" fmla="*/ 5102587 w 6005794"/>
              <a:gd name="connsiteY2199" fmla="*/ 4091321 h 6841925"/>
              <a:gd name="connsiteX2200" fmla="*/ 5110377 w 6005794"/>
              <a:gd name="connsiteY2200" fmla="*/ 4096368 h 6841925"/>
              <a:gd name="connsiteX2201" fmla="*/ 5181834 w 6005794"/>
              <a:gd name="connsiteY2201" fmla="*/ 4116130 h 6841925"/>
              <a:gd name="connsiteX2202" fmla="*/ 5187591 w 6005794"/>
              <a:gd name="connsiteY2202" fmla="*/ 4115288 h 6841925"/>
              <a:gd name="connsiteX2203" fmla="*/ 5190639 w 6005794"/>
              <a:gd name="connsiteY2203" fmla="*/ 4116130 h 6841925"/>
              <a:gd name="connsiteX2204" fmla="*/ 5193348 w 6005794"/>
              <a:gd name="connsiteY2204" fmla="*/ 4116551 h 6841925"/>
              <a:gd name="connsiteX2205" fmla="*/ 5196057 w 6005794"/>
              <a:gd name="connsiteY2205" fmla="*/ 4117811 h 6841925"/>
              <a:gd name="connsiteX2206" fmla="*/ 5197751 w 6005794"/>
              <a:gd name="connsiteY2206" fmla="*/ 4119494 h 6841925"/>
              <a:gd name="connsiteX2207" fmla="*/ 5199783 w 6005794"/>
              <a:gd name="connsiteY2207" fmla="*/ 4122857 h 6841925"/>
              <a:gd name="connsiteX2208" fmla="*/ 5201138 w 6005794"/>
              <a:gd name="connsiteY2208" fmla="*/ 4126642 h 6841925"/>
              <a:gd name="connsiteX2209" fmla="*/ 5201138 w 6005794"/>
              <a:gd name="connsiteY2209" fmla="*/ 4130426 h 6841925"/>
              <a:gd name="connsiteX2210" fmla="*/ 5200460 w 6005794"/>
              <a:gd name="connsiteY2210" fmla="*/ 4134210 h 6841925"/>
              <a:gd name="connsiteX2211" fmla="*/ 5199783 w 6005794"/>
              <a:gd name="connsiteY2211" fmla="*/ 4137153 h 6841925"/>
              <a:gd name="connsiteX2212" fmla="*/ 5197751 w 6005794"/>
              <a:gd name="connsiteY2212" fmla="*/ 4140097 h 6841925"/>
              <a:gd name="connsiteX2213" fmla="*/ 5196057 w 6005794"/>
              <a:gd name="connsiteY2213" fmla="*/ 4142619 h 6841925"/>
              <a:gd name="connsiteX2214" fmla="*/ 5193348 w 6005794"/>
              <a:gd name="connsiteY2214" fmla="*/ 4144301 h 6841925"/>
              <a:gd name="connsiteX2215" fmla="*/ 5190639 w 6005794"/>
              <a:gd name="connsiteY2215" fmla="*/ 4145562 h 6841925"/>
              <a:gd name="connsiteX2216" fmla="*/ 5187591 w 6005794"/>
              <a:gd name="connsiteY2216" fmla="*/ 4145982 h 6841925"/>
              <a:gd name="connsiteX2217" fmla="*/ 5177093 w 6005794"/>
              <a:gd name="connsiteY2217" fmla="*/ 4146823 h 6841925"/>
              <a:gd name="connsiteX2218" fmla="*/ 5166933 w 6005794"/>
              <a:gd name="connsiteY2218" fmla="*/ 4145982 h 6841925"/>
              <a:gd name="connsiteX2219" fmla="*/ 5146274 w 6005794"/>
              <a:gd name="connsiteY2219" fmla="*/ 4145141 h 6841925"/>
              <a:gd name="connsiteX2220" fmla="*/ 5143904 w 6005794"/>
              <a:gd name="connsiteY2220" fmla="*/ 4145141 h 6841925"/>
              <a:gd name="connsiteX2221" fmla="*/ 5141872 w 6005794"/>
              <a:gd name="connsiteY2221" fmla="*/ 4145562 h 6841925"/>
              <a:gd name="connsiteX2222" fmla="*/ 5139841 w 6005794"/>
              <a:gd name="connsiteY2222" fmla="*/ 4147665 h 6841925"/>
              <a:gd name="connsiteX2223" fmla="*/ 5138485 w 6005794"/>
              <a:gd name="connsiteY2223" fmla="*/ 4150188 h 6841925"/>
              <a:gd name="connsiteX2224" fmla="*/ 5135438 w 6005794"/>
              <a:gd name="connsiteY2224" fmla="*/ 4156494 h 6841925"/>
              <a:gd name="connsiteX2225" fmla="*/ 5132728 w 6005794"/>
              <a:gd name="connsiteY2225" fmla="*/ 4162802 h 6841925"/>
              <a:gd name="connsiteX2226" fmla="*/ 5131035 w 6005794"/>
              <a:gd name="connsiteY2226" fmla="*/ 4166165 h 6841925"/>
              <a:gd name="connsiteX2227" fmla="*/ 5129341 w 6005794"/>
              <a:gd name="connsiteY2227" fmla="*/ 4168267 h 6841925"/>
              <a:gd name="connsiteX2228" fmla="*/ 5127309 w 6005794"/>
              <a:gd name="connsiteY2228" fmla="*/ 4169528 h 6841925"/>
              <a:gd name="connsiteX2229" fmla="*/ 5125277 w 6005794"/>
              <a:gd name="connsiteY2229" fmla="*/ 4169950 h 6841925"/>
              <a:gd name="connsiteX2230" fmla="*/ 5122568 w 6005794"/>
              <a:gd name="connsiteY2230" fmla="*/ 4169528 h 6841925"/>
              <a:gd name="connsiteX2231" fmla="*/ 5119182 w 6005794"/>
              <a:gd name="connsiteY2231" fmla="*/ 4167427 h 6841925"/>
              <a:gd name="connsiteX2232" fmla="*/ 5115796 w 6005794"/>
              <a:gd name="connsiteY2232" fmla="*/ 4163222 h 6841925"/>
              <a:gd name="connsiteX2233" fmla="*/ 5111732 w 6005794"/>
              <a:gd name="connsiteY2233" fmla="*/ 4157756 h 6841925"/>
              <a:gd name="connsiteX2234" fmla="*/ 5109022 w 6005794"/>
              <a:gd name="connsiteY2234" fmla="*/ 4153972 h 6841925"/>
              <a:gd name="connsiteX2235" fmla="*/ 5105974 w 6005794"/>
              <a:gd name="connsiteY2235" fmla="*/ 4150608 h 6841925"/>
              <a:gd name="connsiteX2236" fmla="*/ 5102248 w 6005794"/>
              <a:gd name="connsiteY2236" fmla="*/ 4147665 h 6841925"/>
              <a:gd name="connsiteX2237" fmla="*/ 5099201 w 6005794"/>
              <a:gd name="connsiteY2237" fmla="*/ 4145562 h 6841925"/>
              <a:gd name="connsiteX2238" fmla="*/ 5095476 w 6005794"/>
              <a:gd name="connsiteY2238" fmla="*/ 4144301 h 6841925"/>
              <a:gd name="connsiteX2239" fmla="*/ 5092428 w 6005794"/>
              <a:gd name="connsiteY2239" fmla="*/ 4143881 h 6841925"/>
              <a:gd name="connsiteX2240" fmla="*/ 5088703 w 6005794"/>
              <a:gd name="connsiteY2240" fmla="*/ 4143460 h 6841925"/>
              <a:gd name="connsiteX2241" fmla="*/ 5085316 w 6005794"/>
              <a:gd name="connsiteY2241" fmla="*/ 4143881 h 6841925"/>
              <a:gd name="connsiteX2242" fmla="*/ 5081590 w 6005794"/>
              <a:gd name="connsiteY2242" fmla="*/ 4144301 h 6841925"/>
              <a:gd name="connsiteX2243" fmla="*/ 5077866 w 6005794"/>
              <a:gd name="connsiteY2243" fmla="*/ 4145562 h 6841925"/>
              <a:gd name="connsiteX2244" fmla="*/ 5070415 w 6005794"/>
              <a:gd name="connsiteY2244" fmla="*/ 4148926 h 6841925"/>
              <a:gd name="connsiteX2245" fmla="*/ 5063303 w 6005794"/>
              <a:gd name="connsiteY2245" fmla="*/ 4152710 h 6841925"/>
              <a:gd name="connsiteX2246" fmla="*/ 5055853 w 6005794"/>
              <a:gd name="connsiteY2246" fmla="*/ 4156494 h 6841925"/>
              <a:gd name="connsiteX2247" fmla="*/ 5045355 w 6005794"/>
              <a:gd name="connsiteY2247" fmla="*/ 4164063 h 6841925"/>
              <a:gd name="connsiteX2248" fmla="*/ 5036549 w 6005794"/>
              <a:gd name="connsiteY2248" fmla="*/ 4168267 h 6841925"/>
              <a:gd name="connsiteX2249" fmla="*/ 5033162 w 6005794"/>
              <a:gd name="connsiteY2249" fmla="*/ 4169528 h 6841925"/>
              <a:gd name="connsiteX2250" fmla="*/ 5029437 w 6005794"/>
              <a:gd name="connsiteY2250" fmla="*/ 4170791 h 6841925"/>
              <a:gd name="connsiteX2251" fmla="*/ 5026389 w 6005794"/>
              <a:gd name="connsiteY2251" fmla="*/ 4170791 h 6841925"/>
              <a:gd name="connsiteX2252" fmla="*/ 5023680 w 6005794"/>
              <a:gd name="connsiteY2252" fmla="*/ 4169950 h 6841925"/>
              <a:gd name="connsiteX2253" fmla="*/ 5020632 w 6005794"/>
              <a:gd name="connsiteY2253" fmla="*/ 4169108 h 6841925"/>
              <a:gd name="connsiteX2254" fmla="*/ 5017922 w 6005794"/>
              <a:gd name="connsiteY2254" fmla="*/ 4166586 h 6841925"/>
              <a:gd name="connsiteX2255" fmla="*/ 5014536 w 6005794"/>
              <a:gd name="connsiteY2255" fmla="*/ 4164063 h 6841925"/>
              <a:gd name="connsiteX2256" fmla="*/ 5011488 w 6005794"/>
              <a:gd name="connsiteY2256" fmla="*/ 4159859 h 6841925"/>
              <a:gd name="connsiteX2257" fmla="*/ 5003360 w 6005794"/>
              <a:gd name="connsiteY2257" fmla="*/ 4150608 h 6841925"/>
              <a:gd name="connsiteX2258" fmla="*/ 4993539 w 6005794"/>
              <a:gd name="connsiteY2258" fmla="*/ 4137153 h 6841925"/>
              <a:gd name="connsiteX2259" fmla="*/ 4991169 w 6005794"/>
              <a:gd name="connsiteY2259" fmla="*/ 4135050 h 6841925"/>
              <a:gd name="connsiteX2260" fmla="*/ 4988458 w 6005794"/>
              <a:gd name="connsiteY2260" fmla="*/ 4133369 h 6841925"/>
              <a:gd name="connsiteX2261" fmla="*/ 4985073 w 6005794"/>
              <a:gd name="connsiteY2261" fmla="*/ 4132107 h 6841925"/>
              <a:gd name="connsiteX2262" fmla="*/ 4981347 w 6005794"/>
              <a:gd name="connsiteY2262" fmla="*/ 4131687 h 6841925"/>
              <a:gd name="connsiteX2263" fmla="*/ 4973896 w 6005794"/>
              <a:gd name="connsiteY2263" fmla="*/ 4130846 h 6841925"/>
              <a:gd name="connsiteX2264" fmla="*/ 4966108 w 6005794"/>
              <a:gd name="connsiteY2264" fmla="*/ 4130426 h 6841925"/>
              <a:gd name="connsiteX2265" fmla="*/ 4899391 w 6005794"/>
              <a:gd name="connsiteY2265" fmla="*/ 4122857 h 6841925"/>
              <a:gd name="connsiteX2266" fmla="*/ 4832336 w 6005794"/>
              <a:gd name="connsiteY2266" fmla="*/ 4115288 h 6841925"/>
              <a:gd name="connsiteX2267" fmla="*/ 4831998 w 6005794"/>
              <a:gd name="connsiteY2267" fmla="*/ 4116130 h 6841925"/>
              <a:gd name="connsiteX2268" fmla="*/ 4831998 w 6005794"/>
              <a:gd name="connsiteY2268" fmla="*/ 4146823 h 6841925"/>
              <a:gd name="connsiteX2269" fmla="*/ 4843173 w 6005794"/>
              <a:gd name="connsiteY2269" fmla="*/ 4146823 h 6841925"/>
              <a:gd name="connsiteX2270" fmla="*/ 4847576 w 6005794"/>
              <a:gd name="connsiteY2270" fmla="*/ 4145982 h 6841925"/>
              <a:gd name="connsiteX2271" fmla="*/ 4851979 w 6005794"/>
              <a:gd name="connsiteY2271" fmla="*/ 4146823 h 6841925"/>
              <a:gd name="connsiteX2272" fmla="*/ 4856042 w 6005794"/>
              <a:gd name="connsiteY2272" fmla="*/ 4147244 h 6841925"/>
              <a:gd name="connsiteX2273" fmla="*/ 4860107 w 6005794"/>
              <a:gd name="connsiteY2273" fmla="*/ 4148506 h 6841925"/>
              <a:gd name="connsiteX2274" fmla="*/ 4868235 w 6005794"/>
              <a:gd name="connsiteY2274" fmla="*/ 4151029 h 6841925"/>
              <a:gd name="connsiteX2275" fmla="*/ 4876024 w 6005794"/>
              <a:gd name="connsiteY2275" fmla="*/ 4154392 h 6841925"/>
              <a:gd name="connsiteX2276" fmla="*/ 4884151 w 6005794"/>
              <a:gd name="connsiteY2276" fmla="*/ 4159017 h 6841925"/>
              <a:gd name="connsiteX2277" fmla="*/ 4891602 w 6005794"/>
              <a:gd name="connsiteY2277" fmla="*/ 4164063 h 6841925"/>
              <a:gd name="connsiteX2278" fmla="*/ 4906842 w 6005794"/>
              <a:gd name="connsiteY2278" fmla="*/ 4174154 h 6841925"/>
              <a:gd name="connsiteX2279" fmla="*/ 4914970 w 6005794"/>
              <a:gd name="connsiteY2279" fmla="*/ 4178779 h 6841925"/>
              <a:gd name="connsiteX2280" fmla="*/ 4922759 w 6005794"/>
              <a:gd name="connsiteY2280" fmla="*/ 4182984 h 6841925"/>
              <a:gd name="connsiteX2281" fmla="*/ 4930548 w 6005794"/>
              <a:gd name="connsiteY2281" fmla="*/ 4186348 h 6841925"/>
              <a:gd name="connsiteX2282" fmla="*/ 4939354 w 6005794"/>
              <a:gd name="connsiteY2282" fmla="*/ 4188449 h 6841925"/>
              <a:gd name="connsiteX2283" fmla="*/ 4943756 w 6005794"/>
              <a:gd name="connsiteY2283" fmla="*/ 4188870 h 6841925"/>
              <a:gd name="connsiteX2284" fmla="*/ 4947820 w 6005794"/>
              <a:gd name="connsiteY2284" fmla="*/ 4188870 h 6841925"/>
              <a:gd name="connsiteX2285" fmla="*/ 4952222 w 6005794"/>
              <a:gd name="connsiteY2285" fmla="*/ 4188449 h 6841925"/>
              <a:gd name="connsiteX2286" fmla="*/ 4957303 w 6005794"/>
              <a:gd name="connsiteY2286" fmla="*/ 4188030 h 6841925"/>
              <a:gd name="connsiteX2287" fmla="*/ 4961705 w 6005794"/>
              <a:gd name="connsiteY2287" fmla="*/ 4186768 h 6841925"/>
              <a:gd name="connsiteX2288" fmla="*/ 4966446 w 6005794"/>
              <a:gd name="connsiteY2288" fmla="*/ 4185086 h 6841925"/>
              <a:gd name="connsiteX2289" fmla="*/ 4971187 w 6005794"/>
              <a:gd name="connsiteY2289" fmla="*/ 4182984 h 6841925"/>
              <a:gd name="connsiteX2290" fmla="*/ 4976605 w 6005794"/>
              <a:gd name="connsiteY2290" fmla="*/ 4180040 h 6841925"/>
              <a:gd name="connsiteX2291" fmla="*/ 4981008 w 6005794"/>
              <a:gd name="connsiteY2291" fmla="*/ 4177938 h 6841925"/>
              <a:gd name="connsiteX2292" fmla="*/ 4985411 w 6005794"/>
              <a:gd name="connsiteY2292" fmla="*/ 4177097 h 6841925"/>
              <a:gd name="connsiteX2293" fmla="*/ 4989475 w 6005794"/>
              <a:gd name="connsiteY2293" fmla="*/ 4177938 h 6841925"/>
              <a:gd name="connsiteX2294" fmla="*/ 4993877 w 6005794"/>
              <a:gd name="connsiteY2294" fmla="*/ 4179620 h 6841925"/>
              <a:gd name="connsiteX2295" fmla="*/ 4997941 w 6005794"/>
              <a:gd name="connsiteY2295" fmla="*/ 4181722 h 6841925"/>
              <a:gd name="connsiteX2296" fmla="*/ 5002006 w 6005794"/>
              <a:gd name="connsiteY2296" fmla="*/ 4184666 h 6841925"/>
              <a:gd name="connsiteX2297" fmla="*/ 5010471 w 6005794"/>
              <a:gd name="connsiteY2297" fmla="*/ 4191814 h 6841925"/>
              <a:gd name="connsiteX2298" fmla="*/ 5019276 w 6005794"/>
              <a:gd name="connsiteY2298" fmla="*/ 4199802 h 6841925"/>
              <a:gd name="connsiteX2299" fmla="*/ 5023680 w 6005794"/>
              <a:gd name="connsiteY2299" fmla="*/ 4202746 h 6841925"/>
              <a:gd name="connsiteX2300" fmla="*/ 5028421 w 6005794"/>
              <a:gd name="connsiteY2300" fmla="*/ 4206110 h 6841925"/>
              <a:gd name="connsiteX2301" fmla="*/ 5033501 w 6005794"/>
              <a:gd name="connsiteY2301" fmla="*/ 4208632 h 6841925"/>
              <a:gd name="connsiteX2302" fmla="*/ 5038580 w 6005794"/>
              <a:gd name="connsiteY2302" fmla="*/ 4210314 h 6841925"/>
              <a:gd name="connsiteX2303" fmla="*/ 5044000 w 6005794"/>
              <a:gd name="connsiteY2303" fmla="*/ 4210735 h 6841925"/>
              <a:gd name="connsiteX2304" fmla="*/ 5049757 w 6005794"/>
              <a:gd name="connsiteY2304" fmla="*/ 4210314 h 6841925"/>
              <a:gd name="connsiteX2305" fmla="*/ 5054159 w 6005794"/>
              <a:gd name="connsiteY2305" fmla="*/ 4210314 h 6841925"/>
              <a:gd name="connsiteX2306" fmla="*/ 5055514 w 6005794"/>
              <a:gd name="connsiteY2306" fmla="*/ 4210314 h 6841925"/>
              <a:gd name="connsiteX2307" fmla="*/ 5055853 w 6005794"/>
              <a:gd name="connsiteY2307" fmla="*/ 4210735 h 6841925"/>
              <a:gd name="connsiteX2308" fmla="*/ 5056529 w 6005794"/>
              <a:gd name="connsiteY2308" fmla="*/ 4211155 h 6841925"/>
              <a:gd name="connsiteX2309" fmla="*/ 5056529 w 6005794"/>
              <a:gd name="connsiteY2309" fmla="*/ 4212416 h 6841925"/>
              <a:gd name="connsiteX2310" fmla="*/ 5055175 w 6005794"/>
              <a:gd name="connsiteY2310" fmla="*/ 4214520 h 6841925"/>
              <a:gd name="connsiteX2311" fmla="*/ 5051111 w 6005794"/>
              <a:gd name="connsiteY2311" fmla="*/ 4220406 h 6841925"/>
              <a:gd name="connsiteX2312" fmla="*/ 5049079 w 6005794"/>
              <a:gd name="connsiteY2312" fmla="*/ 4222928 h 6841925"/>
              <a:gd name="connsiteX2313" fmla="*/ 5048402 w 6005794"/>
              <a:gd name="connsiteY2313" fmla="*/ 4225451 h 6841925"/>
              <a:gd name="connsiteX2314" fmla="*/ 5044677 w 6005794"/>
              <a:gd name="connsiteY2314" fmla="*/ 4239747 h 6841925"/>
              <a:gd name="connsiteX2315" fmla="*/ 5040612 w 6005794"/>
              <a:gd name="connsiteY2315" fmla="*/ 4252781 h 6841925"/>
              <a:gd name="connsiteX2316" fmla="*/ 5036549 w 6005794"/>
              <a:gd name="connsiteY2316" fmla="*/ 4263714 h 6841925"/>
              <a:gd name="connsiteX2317" fmla="*/ 5031807 w 6005794"/>
              <a:gd name="connsiteY2317" fmla="*/ 4274225 h 6841925"/>
              <a:gd name="connsiteX2318" fmla="*/ 5026727 w 6005794"/>
              <a:gd name="connsiteY2318" fmla="*/ 4283896 h 6841925"/>
              <a:gd name="connsiteX2319" fmla="*/ 5020970 w 6005794"/>
              <a:gd name="connsiteY2319" fmla="*/ 4291465 h 6841925"/>
              <a:gd name="connsiteX2320" fmla="*/ 5015213 w 6005794"/>
              <a:gd name="connsiteY2320" fmla="*/ 4299034 h 6841925"/>
              <a:gd name="connsiteX2321" fmla="*/ 5008440 w 6005794"/>
              <a:gd name="connsiteY2321" fmla="*/ 4304499 h 6841925"/>
              <a:gd name="connsiteX2322" fmla="*/ 5001329 w 6005794"/>
              <a:gd name="connsiteY2322" fmla="*/ 4309544 h 6841925"/>
              <a:gd name="connsiteX2323" fmla="*/ 4993877 w 6005794"/>
              <a:gd name="connsiteY2323" fmla="*/ 4312908 h 6841925"/>
              <a:gd name="connsiteX2324" fmla="*/ 4986088 w 6005794"/>
              <a:gd name="connsiteY2324" fmla="*/ 4315011 h 6841925"/>
              <a:gd name="connsiteX2325" fmla="*/ 4977961 w 6005794"/>
              <a:gd name="connsiteY2325" fmla="*/ 4315432 h 6841925"/>
              <a:gd name="connsiteX2326" fmla="*/ 4968817 w 6005794"/>
              <a:gd name="connsiteY2326" fmla="*/ 4315432 h 6841925"/>
              <a:gd name="connsiteX2327" fmla="*/ 4960012 w 6005794"/>
              <a:gd name="connsiteY2327" fmla="*/ 4314591 h 6841925"/>
              <a:gd name="connsiteX2328" fmla="*/ 4949852 w 6005794"/>
              <a:gd name="connsiteY2328" fmla="*/ 4311648 h 6841925"/>
              <a:gd name="connsiteX2329" fmla="*/ 4940030 w 6005794"/>
              <a:gd name="connsiteY2329" fmla="*/ 4307863 h 6841925"/>
              <a:gd name="connsiteX2330" fmla="*/ 4936983 w 6005794"/>
              <a:gd name="connsiteY2330" fmla="*/ 4306601 h 6841925"/>
              <a:gd name="connsiteX2331" fmla="*/ 4933257 w 6005794"/>
              <a:gd name="connsiteY2331" fmla="*/ 4306180 h 6841925"/>
              <a:gd name="connsiteX2332" fmla="*/ 4930548 w 6005794"/>
              <a:gd name="connsiteY2332" fmla="*/ 4306180 h 6841925"/>
              <a:gd name="connsiteX2333" fmla="*/ 4927500 w 6005794"/>
              <a:gd name="connsiteY2333" fmla="*/ 4306601 h 6841925"/>
              <a:gd name="connsiteX2334" fmla="*/ 4924791 w 6005794"/>
              <a:gd name="connsiteY2334" fmla="*/ 4307022 h 6841925"/>
              <a:gd name="connsiteX2335" fmla="*/ 4922081 w 6005794"/>
              <a:gd name="connsiteY2335" fmla="*/ 4308704 h 6841925"/>
              <a:gd name="connsiteX2336" fmla="*/ 4920050 w 6005794"/>
              <a:gd name="connsiteY2336" fmla="*/ 4311227 h 6841925"/>
              <a:gd name="connsiteX2337" fmla="*/ 4917679 w 6005794"/>
              <a:gd name="connsiteY2337" fmla="*/ 4314591 h 6841925"/>
              <a:gd name="connsiteX2338" fmla="*/ 4916663 w 6005794"/>
              <a:gd name="connsiteY2338" fmla="*/ 4317113 h 6841925"/>
              <a:gd name="connsiteX2339" fmla="*/ 4915986 w 6005794"/>
              <a:gd name="connsiteY2339" fmla="*/ 4319635 h 6841925"/>
              <a:gd name="connsiteX2340" fmla="*/ 4915986 w 6005794"/>
              <a:gd name="connsiteY2340" fmla="*/ 4321739 h 6841925"/>
              <a:gd name="connsiteX2341" fmla="*/ 4915986 w 6005794"/>
              <a:gd name="connsiteY2341" fmla="*/ 4323420 h 6841925"/>
              <a:gd name="connsiteX2342" fmla="*/ 4916663 w 6005794"/>
              <a:gd name="connsiteY2342" fmla="*/ 4325102 h 6841925"/>
              <a:gd name="connsiteX2343" fmla="*/ 4917679 w 6005794"/>
              <a:gd name="connsiteY2343" fmla="*/ 4326363 h 6841925"/>
              <a:gd name="connsiteX2344" fmla="*/ 4920050 w 6005794"/>
              <a:gd name="connsiteY2344" fmla="*/ 4328466 h 6841925"/>
              <a:gd name="connsiteX2345" fmla="*/ 4922759 w 6005794"/>
              <a:gd name="connsiteY2345" fmla="*/ 4330147 h 6841925"/>
              <a:gd name="connsiteX2346" fmla="*/ 4925468 w 6005794"/>
              <a:gd name="connsiteY2346" fmla="*/ 4330988 h 6841925"/>
              <a:gd name="connsiteX2347" fmla="*/ 4927161 w 6005794"/>
              <a:gd name="connsiteY2347" fmla="*/ 4332251 h 6841925"/>
              <a:gd name="connsiteX2348" fmla="*/ 4927500 w 6005794"/>
              <a:gd name="connsiteY2348" fmla="*/ 4332671 h 6841925"/>
              <a:gd name="connsiteX2349" fmla="*/ 4927839 w 6005794"/>
              <a:gd name="connsiteY2349" fmla="*/ 4333511 h 6841925"/>
              <a:gd name="connsiteX2350" fmla="*/ 4927839 w 6005794"/>
              <a:gd name="connsiteY2350" fmla="*/ 4345706 h 6841925"/>
              <a:gd name="connsiteX2351" fmla="*/ 4928854 w 6005794"/>
              <a:gd name="connsiteY2351" fmla="*/ 4356637 h 6841925"/>
              <a:gd name="connsiteX2352" fmla="*/ 4931225 w 6005794"/>
              <a:gd name="connsiteY2352" fmla="*/ 4367569 h 6841925"/>
              <a:gd name="connsiteX2353" fmla="*/ 4933934 w 6005794"/>
              <a:gd name="connsiteY2353" fmla="*/ 4376400 h 6841925"/>
              <a:gd name="connsiteX2354" fmla="*/ 4937321 w 6005794"/>
              <a:gd name="connsiteY2354" fmla="*/ 4384808 h 6841925"/>
              <a:gd name="connsiteX2355" fmla="*/ 4941385 w 6005794"/>
              <a:gd name="connsiteY2355" fmla="*/ 4392377 h 6841925"/>
              <a:gd name="connsiteX2356" fmla="*/ 4946465 w 6005794"/>
              <a:gd name="connsiteY2356" fmla="*/ 4399105 h 6841925"/>
              <a:gd name="connsiteX2357" fmla="*/ 4951883 w 6005794"/>
              <a:gd name="connsiteY2357" fmla="*/ 4405411 h 6841925"/>
              <a:gd name="connsiteX2358" fmla="*/ 4957980 w 6005794"/>
              <a:gd name="connsiteY2358" fmla="*/ 4410877 h 6841925"/>
              <a:gd name="connsiteX2359" fmla="*/ 4964414 w 6005794"/>
              <a:gd name="connsiteY2359" fmla="*/ 4416344 h 6841925"/>
              <a:gd name="connsiteX2360" fmla="*/ 4971187 w 6005794"/>
              <a:gd name="connsiteY2360" fmla="*/ 4420969 h 6841925"/>
              <a:gd name="connsiteX2361" fmla="*/ 4977961 w 6005794"/>
              <a:gd name="connsiteY2361" fmla="*/ 4426014 h 6841925"/>
              <a:gd name="connsiteX2362" fmla="*/ 4992184 w 6005794"/>
              <a:gd name="connsiteY2362" fmla="*/ 4434423 h 6841925"/>
              <a:gd name="connsiteX2363" fmla="*/ 5006747 w 6005794"/>
              <a:gd name="connsiteY2363" fmla="*/ 4442833 h 6841925"/>
              <a:gd name="connsiteX2364" fmla="*/ 5010133 w 6005794"/>
              <a:gd name="connsiteY2364" fmla="*/ 4446617 h 6841925"/>
              <a:gd name="connsiteX2365" fmla="*/ 5013858 w 6005794"/>
              <a:gd name="connsiteY2365" fmla="*/ 4449982 h 6841925"/>
              <a:gd name="connsiteX2366" fmla="*/ 5017245 w 6005794"/>
              <a:gd name="connsiteY2366" fmla="*/ 4452925 h 6841925"/>
              <a:gd name="connsiteX2367" fmla="*/ 5020970 w 6005794"/>
              <a:gd name="connsiteY2367" fmla="*/ 4454606 h 6841925"/>
              <a:gd name="connsiteX2368" fmla="*/ 5025035 w 6005794"/>
              <a:gd name="connsiteY2368" fmla="*/ 4455447 h 6841925"/>
              <a:gd name="connsiteX2369" fmla="*/ 5029099 w 6005794"/>
              <a:gd name="connsiteY2369" fmla="*/ 4456709 h 6841925"/>
              <a:gd name="connsiteX2370" fmla="*/ 5037564 w 6005794"/>
              <a:gd name="connsiteY2370" fmla="*/ 4457129 h 6841925"/>
              <a:gd name="connsiteX2371" fmla="*/ 5046709 w 6005794"/>
              <a:gd name="connsiteY2371" fmla="*/ 4457129 h 6841925"/>
              <a:gd name="connsiteX2372" fmla="*/ 5055514 w 6005794"/>
              <a:gd name="connsiteY2372" fmla="*/ 4457549 h 6841925"/>
              <a:gd name="connsiteX2373" fmla="*/ 5059916 w 6005794"/>
              <a:gd name="connsiteY2373" fmla="*/ 4457549 h 6841925"/>
              <a:gd name="connsiteX2374" fmla="*/ 5064658 w 6005794"/>
              <a:gd name="connsiteY2374" fmla="*/ 4458811 h 6841925"/>
              <a:gd name="connsiteX2375" fmla="*/ 5069061 w 6005794"/>
              <a:gd name="connsiteY2375" fmla="*/ 4460072 h 6841925"/>
              <a:gd name="connsiteX2376" fmla="*/ 5073463 w 6005794"/>
              <a:gd name="connsiteY2376" fmla="*/ 4461754 h 6841925"/>
              <a:gd name="connsiteX2377" fmla="*/ 5069399 w 6005794"/>
              <a:gd name="connsiteY2377" fmla="*/ 4465118 h 6841925"/>
              <a:gd name="connsiteX2378" fmla="*/ 5065335 w 6005794"/>
              <a:gd name="connsiteY2378" fmla="*/ 4467640 h 6841925"/>
              <a:gd name="connsiteX2379" fmla="*/ 5061271 w 6005794"/>
              <a:gd name="connsiteY2379" fmla="*/ 4470163 h 6841925"/>
              <a:gd name="connsiteX2380" fmla="*/ 5057207 w 6005794"/>
              <a:gd name="connsiteY2380" fmla="*/ 4471004 h 6841925"/>
              <a:gd name="connsiteX2381" fmla="*/ 5052805 w 6005794"/>
              <a:gd name="connsiteY2381" fmla="*/ 4471846 h 6841925"/>
              <a:gd name="connsiteX2382" fmla="*/ 5048740 w 6005794"/>
              <a:gd name="connsiteY2382" fmla="*/ 4472266 h 6841925"/>
              <a:gd name="connsiteX2383" fmla="*/ 5040273 w 6005794"/>
              <a:gd name="connsiteY2383" fmla="*/ 4472266 h 6841925"/>
              <a:gd name="connsiteX2384" fmla="*/ 5031807 w 6005794"/>
              <a:gd name="connsiteY2384" fmla="*/ 4472266 h 6841925"/>
              <a:gd name="connsiteX2385" fmla="*/ 5028082 w 6005794"/>
              <a:gd name="connsiteY2385" fmla="*/ 4472687 h 6841925"/>
              <a:gd name="connsiteX2386" fmla="*/ 5024018 w 6005794"/>
              <a:gd name="connsiteY2386" fmla="*/ 4473948 h 6841925"/>
              <a:gd name="connsiteX2387" fmla="*/ 5020632 w 6005794"/>
              <a:gd name="connsiteY2387" fmla="*/ 4475630 h 6841925"/>
              <a:gd name="connsiteX2388" fmla="*/ 5017245 w 6005794"/>
              <a:gd name="connsiteY2388" fmla="*/ 4477731 h 6841925"/>
              <a:gd name="connsiteX2389" fmla="*/ 5014197 w 6005794"/>
              <a:gd name="connsiteY2389" fmla="*/ 4481095 h 6841925"/>
              <a:gd name="connsiteX2390" fmla="*/ 5011488 w 6005794"/>
              <a:gd name="connsiteY2390" fmla="*/ 4485721 h 6841925"/>
              <a:gd name="connsiteX2391" fmla="*/ 5009117 w 6005794"/>
              <a:gd name="connsiteY2391" fmla="*/ 4491186 h 6841925"/>
              <a:gd name="connsiteX2392" fmla="*/ 5007762 w 6005794"/>
              <a:gd name="connsiteY2392" fmla="*/ 4496233 h 6841925"/>
              <a:gd name="connsiteX2393" fmla="*/ 5007424 w 6005794"/>
              <a:gd name="connsiteY2393" fmla="*/ 4500858 h 6841925"/>
              <a:gd name="connsiteX2394" fmla="*/ 5007762 w 6005794"/>
              <a:gd name="connsiteY2394" fmla="*/ 4505062 h 6841925"/>
              <a:gd name="connsiteX2395" fmla="*/ 5009117 w 6005794"/>
              <a:gd name="connsiteY2395" fmla="*/ 4508846 h 6841925"/>
              <a:gd name="connsiteX2396" fmla="*/ 5011149 w 6005794"/>
              <a:gd name="connsiteY2396" fmla="*/ 4512210 h 6841925"/>
              <a:gd name="connsiteX2397" fmla="*/ 5013181 w 6005794"/>
              <a:gd name="connsiteY2397" fmla="*/ 4516415 h 6841925"/>
              <a:gd name="connsiteX2398" fmla="*/ 5015890 w 6005794"/>
              <a:gd name="connsiteY2398" fmla="*/ 4518938 h 6841925"/>
              <a:gd name="connsiteX2399" fmla="*/ 5021987 w 6005794"/>
              <a:gd name="connsiteY2399" fmla="*/ 4525666 h 6841925"/>
              <a:gd name="connsiteX2400" fmla="*/ 5027405 w 6005794"/>
              <a:gd name="connsiteY2400" fmla="*/ 4532392 h 6841925"/>
              <a:gd name="connsiteX2401" fmla="*/ 5029775 w 6005794"/>
              <a:gd name="connsiteY2401" fmla="*/ 4535756 h 6841925"/>
              <a:gd name="connsiteX2402" fmla="*/ 5031807 w 6005794"/>
              <a:gd name="connsiteY2402" fmla="*/ 4539541 h 6841925"/>
              <a:gd name="connsiteX2403" fmla="*/ 5033501 w 6005794"/>
              <a:gd name="connsiteY2403" fmla="*/ 4543745 h 6841925"/>
              <a:gd name="connsiteX2404" fmla="*/ 5034517 w 6005794"/>
              <a:gd name="connsiteY2404" fmla="*/ 4547951 h 6841925"/>
              <a:gd name="connsiteX2405" fmla="*/ 5024696 w 6005794"/>
              <a:gd name="connsiteY2405" fmla="*/ 4554257 h 6841925"/>
              <a:gd name="connsiteX2406" fmla="*/ 5014197 w 6005794"/>
              <a:gd name="connsiteY2406" fmla="*/ 4559303 h 6841925"/>
              <a:gd name="connsiteX2407" fmla="*/ 4993877 w 6005794"/>
              <a:gd name="connsiteY2407" fmla="*/ 4569394 h 6841925"/>
              <a:gd name="connsiteX2408" fmla="*/ 4984734 w 6005794"/>
              <a:gd name="connsiteY2408" fmla="*/ 4574860 h 6841925"/>
              <a:gd name="connsiteX2409" fmla="*/ 4975250 w 6005794"/>
              <a:gd name="connsiteY2409" fmla="*/ 4581168 h 6841925"/>
              <a:gd name="connsiteX2410" fmla="*/ 4970510 w 6005794"/>
              <a:gd name="connsiteY2410" fmla="*/ 4584952 h 6841925"/>
              <a:gd name="connsiteX2411" fmla="*/ 4966108 w 6005794"/>
              <a:gd name="connsiteY2411" fmla="*/ 4588735 h 6841925"/>
              <a:gd name="connsiteX2412" fmla="*/ 4962043 w 6005794"/>
              <a:gd name="connsiteY2412" fmla="*/ 4593361 h 6841925"/>
              <a:gd name="connsiteX2413" fmla="*/ 4957980 w 6005794"/>
              <a:gd name="connsiteY2413" fmla="*/ 4598406 h 6841925"/>
              <a:gd name="connsiteX2414" fmla="*/ 4945449 w 6005794"/>
              <a:gd name="connsiteY2414" fmla="*/ 4615645 h 6841925"/>
              <a:gd name="connsiteX2415" fmla="*/ 4951206 w 6005794"/>
              <a:gd name="connsiteY2415" fmla="*/ 4624055 h 6841925"/>
              <a:gd name="connsiteX2416" fmla="*/ 4956625 w 6005794"/>
              <a:gd name="connsiteY2416" fmla="*/ 4632885 h 6841925"/>
              <a:gd name="connsiteX2417" fmla="*/ 4961366 w 6005794"/>
              <a:gd name="connsiteY2417" fmla="*/ 4641714 h 6841925"/>
              <a:gd name="connsiteX2418" fmla="*/ 4965430 w 6005794"/>
              <a:gd name="connsiteY2418" fmla="*/ 4651806 h 6841925"/>
              <a:gd name="connsiteX2419" fmla="*/ 4972880 w 6005794"/>
              <a:gd name="connsiteY2419" fmla="*/ 4671988 h 6841925"/>
              <a:gd name="connsiteX2420" fmla="*/ 4980670 w 6005794"/>
              <a:gd name="connsiteY2420" fmla="*/ 4691750 h 6841925"/>
              <a:gd name="connsiteX2421" fmla="*/ 4984734 w 6005794"/>
              <a:gd name="connsiteY2421" fmla="*/ 4701842 h 6841925"/>
              <a:gd name="connsiteX2422" fmla="*/ 4989136 w 6005794"/>
              <a:gd name="connsiteY2422" fmla="*/ 4711512 h 6841925"/>
              <a:gd name="connsiteX2423" fmla="*/ 4993877 w 6005794"/>
              <a:gd name="connsiteY2423" fmla="*/ 4720763 h 6841925"/>
              <a:gd name="connsiteX2424" fmla="*/ 4999974 w 6005794"/>
              <a:gd name="connsiteY2424" fmla="*/ 4730013 h 6841925"/>
              <a:gd name="connsiteX2425" fmla="*/ 5006069 w 6005794"/>
              <a:gd name="connsiteY2425" fmla="*/ 4738422 h 6841925"/>
              <a:gd name="connsiteX2426" fmla="*/ 5009795 w 6005794"/>
              <a:gd name="connsiteY2426" fmla="*/ 4742627 h 6841925"/>
              <a:gd name="connsiteX2427" fmla="*/ 5013858 w 6005794"/>
              <a:gd name="connsiteY2427" fmla="*/ 4746411 h 6841925"/>
              <a:gd name="connsiteX2428" fmla="*/ 5017922 w 6005794"/>
              <a:gd name="connsiteY2428" fmla="*/ 4749775 h 6841925"/>
              <a:gd name="connsiteX2429" fmla="*/ 5021987 w 6005794"/>
              <a:gd name="connsiteY2429" fmla="*/ 4753139 h 6841925"/>
              <a:gd name="connsiteX2430" fmla="*/ 5026727 w 6005794"/>
              <a:gd name="connsiteY2430" fmla="*/ 4756503 h 6841925"/>
              <a:gd name="connsiteX2431" fmla="*/ 5031807 w 6005794"/>
              <a:gd name="connsiteY2431" fmla="*/ 4759445 h 6841925"/>
              <a:gd name="connsiteX2432" fmla="*/ 5017922 w 6005794"/>
              <a:gd name="connsiteY2432" fmla="*/ 4764491 h 6841925"/>
              <a:gd name="connsiteX2433" fmla="*/ 5004377 w 6005794"/>
              <a:gd name="connsiteY2433" fmla="*/ 4769537 h 6841925"/>
              <a:gd name="connsiteX2434" fmla="*/ 4991845 w 6005794"/>
              <a:gd name="connsiteY2434" fmla="*/ 4773741 h 6841925"/>
              <a:gd name="connsiteX2435" fmla="*/ 4979654 w 6005794"/>
              <a:gd name="connsiteY2435" fmla="*/ 4777946 h 6841925"/>
              <a:gd name="connsiteX2436" fmla="*/ 4967800 w 6005794"/>
              <a:gd name="connsiteY2436" fmla="*/ 4781309 h 6841925"/>
              <a:gd name="connsiteX2437" fmla="*/ 4956286 w 6005794"/>
              <a:gd name="connsiteY2437" fmla="*/ 4783833 h 6841925"/>
              <a:gd name="connsiteX2438" fmla="*/ 4950528 w 6005794"/>
              <a:gd name="connsiteY2438" fmla="*/ 4784674 h 6841925"/>
              <a:gd name="connsiteX2439" fmla="*/ 4944772 w 6005794"/>
              <a:gd name="connsiteY2439" fmla="*/ 4785094 h 6841925"/>
              <a:gd name="connsiteX2440" fmla="*/ 4938676 w 6005794"/>
              <a:gd name="connsiteY2440" fmla="*/ 4785094 h 6841925"/>
              <a:gd name="connsiteX2441" fmla="*/ 4932918 w 6005794"/>
              <a:gd name="connsiteY2441" fmla="*/ 4784674 h 6841925"/>
              <a:gd name="connsiteX2442" fmla="*/ 4930548 w 6005794"/>
              <a:gd name="connsiteY2442" fmla="*/ 4788037 h 6841925"/>
              <a:gd name="connsiteX2443" fmla="*/ 4928516 w 6005794"/>
              <a:gd name="connsiteY2443" fmla="*/ 4790980 h 6841925"/>
              <a:gd name="connsiteX2444" fmla="*/ 4926146 w 6005794"/>
              <a:gd name="connsiteY2444" fmla="*/ 4793503 h 6841925"/>
              <a:gd name="connsiteX2445" fmla="*/ 4923436 w 6005794"/>
              <a:gd name="connsiteY2445" fmla="*/ 4796027 h 6841925"/>
              <a:gd name="connsiteX2446" fmla="*/ 4918017 w 6005794"/>
              <a:gd name="connsiteY2446" fmla="*/ 4799390 h 6841925"/>
              <a:gd name="connsiteX2447" fmla="*/ 4912260 w 6005794"/>
              <a:gd name="connsiteY2447" fmla="*/ 4802333 h 6841925"/>
              <a:gd name="connsiteX2448" fmla="*/ 4906503 w 6005794"/>
              <a:gd name="connsiteY2448" fmla="*/ 4804435 h 6841925"/>
              <a:gd name="connsiteX2449" fmla="*/ 4900746 w 6005794"/>
              <a:gd name="connsiteY2449" fmla="*/ 4806118 h 6841925"/>
              <a:gd name="connsiteX2450" fmla="*/ 4894311 w 6005794"/>
              <a:gd name="connsiteY2450" fmla="*/ 4807799 h 6841925"/>
              <a:gd name="connsiteX2451" fmla="*/ 4888554 w 6005794"/>
              <a:gd name="connsiteY2451" fmla="*/ 4810742 h 6841925"/>
              <a:gd name="connsiteX2452" fmla="*/ 4881442 w 6005794"/>
              <a:gd name="connsiteY2452" fmla="*/ 4814105 h 6841925"/>
              <a:gd name="connsiteX2453" fmla="*/ 4875007 w 6005794"/>
              <a:gd name="connsiteY2453" fmla="*/ 4818311 h 6841925"/>
              <a:gd name="connsiteX2454" fmla="*/ 4872298 w 6005794"/>
              <a:gd name="connsiteY2454" fmla="*/ 4820833 h 6841925"/>
              <a:gd name="connsiteX2455" fmla="*/ 4869589 w 6005794"/>
              <a:gd name="connsiteY2455" fmla="*/ 4823357 h 6841925"/>
              <a:gd name="connsiteX2456" fmla="*/ 4867896 w 6005794"/>
              <a:gd name="connsiteY2456" fmla="*/ 4825879 h 6841925"/>
              <a:gd name="connsiteX2457" fmla="*/ 4865864 w 6005794"/>
              <a:gd name="connsiteY2457" fmla="*/ 4828402 h 6841925"/>
              <a:gd name="connsiteX2458" fmla="*/ 4864509 w 6005794"/>
              <a:gd name="connsiteY2458" fmla="*/ 4831766 h 6841925"/>
              <a:gd name="connsiteX2459" fmla="*/ 4863831 w 6005794"/>
              <a:gd name="connsiteY2459" fmla="*/ 4835129 h 6841925"/>
              <a:gd name="connsiteX2460" fmla="*/ 4863493 w 6005794"/>
              <a:gd name="connsiteY2460" fmla="*/ 4839335 h 6841925"/>
              <a:gd name="connsiteX2461" fmla="*/ 4863493 w 6005794"/>
              <a:gd name="connsiteY2461" fmla="*/ 4843119 h 6841925"/>
              <a:gd name="connsiteX2462" fmla="*/ 4863831 w 6005794"/>
              <a:gd name="connsiteY2462" fmla="*/ 4846903 h 6841925"/>
              <a:gd name="connsiteX2463" fmla="*/ 4865186 w 6005794"/>
              <a:gd name="connsiteY2463" fmla="*/ 4851528 h 6841925"/>
              <a:gd name="connsiteX2464" fmla="*/ 4866880 w 6005794"/>
              <a:gd name="connsiteY2464" fmla="*/ 4856573 h 6841925"/>
              <a:gd name="connsiteX2465" fmla="*/ 4868574 w 6005794"/>
              <a:gd name="connsiteY2465" fmla="*/ 4861619 h 6841925"/>
              <a:gd name="connsiteX2466" fmla="*/ 4875346 w 6005794"/>
              <a:gd name="connsiteY2466" fmla="*/ 4865403 h 6841925"/>
              <a:gd name="connsiteX2467" fmla="*/ 4882120 w 6005794"/>
              <a:gd name="connsiteY2467" fmla="*/ 4868766 h 6841925"/>
              <a:gd name="connsiteX2468" fmla="*/ 4896005 w 6005794"/>
              <a:gd name="connsiteY2468" fmla="*/ 4873813 h 6841925"/>
              <a:gd name="connsiteX2469" fmla="*/ 4910566 w 6005794"/>
              <a:gd name="connsiteY2469" fmla="*/ 4878858 h 6841925"/>
              <a:gd name="connsiteX2470" fmla="*/ 4924791 w 6005794"/>
              <a:gd name="connsiteY2470" fmla="*/ 4883904 h 6841925"/>
              <a:gd name="connsiteX2471" fmla="*/ 4931902 w 6005794"/>
              <a:gd name="connsiteY2471" fmla="*/ 4886427 h 6841925"/>
              <a:gd name="connsiteX2472" fmla="*/ 4939354 w 6005794"/>
              <a:gd name="connsiteY2472" fmla="*/ 4889790 h 6841925"/>
              <a:gd name="connsiteX2473" fmla="*/ 4945787 w 6005794"/>
              <a:gd name="connsiteY2473" fmla="*/ 4893575 h 6841925"/>
              <a:gd name="connsiteX2474" fmla="*/ 4952561 w 6005794"/>
              <a:gd name="connsiteY2474" fmla="*/ 4898199 h 6841925"/>
              <a:gd name="connsiteX2475" fmla="*/ 4959334 w 6005794"/>
              <a:gd name="connsiteY2475" fmla="*/ 4903246 h 6841925"/>
              <a:gd name="connsiteX2476" fmla="*/ 4966108 w 6005794"/>
              <a:gd name="connsiteY2476" fmla="*/ 4908711 h 6841925"/>
              <a:gd name="connsiteX2477" fmla="*/ 4972541 w 6005794"/>
              <a:gd name="connsiteY2477" fmla="*/ 4915439 h 6841925"/>
              <a:gd name="connsiteX2478" fmla="*/ 4978299 w 6005794"/>
              <a:gd name="connsiteY2478" fmla="*/ 4923428 h 6841925"/>
              <a:gd name="connsiteX2479" fmla="*/ 4972541 w 6005794"/>
              <a:gd name="connsiteY2479" fmla="*/ 4927633 h 6841925"/>
              <a:gd name="connsiteX2480" fmla="*/ 4966446 w 6005794"/>
              <a:gd name="connsiteY2480" fmla="*/ 4931836 h 6841925"/>
              <a:gd name="connsiteX2481" fmla="*/ 4960689 w 6005794"/>
              <a:gd name="connsiteY2481" fmla="*/ 4934361 h 6841925"/>
              <a:gd name="connsiteX2482" fmla="*/ 4954592 w 6005794"/>
              <a:gd name="connsiteY2482" fmla="*/ 4936883 h 6841925"/>
              <a:gd name="connsiteX2483" fmla="*/ 4948497 w 6005794"/>
              <a:gd name="connsiteY2483" fmla="*/ 4938985 h 6841925"/>
              <a:gd name="connsiteX2484" fmla="*/ 4942402 w 6005794"/>
              <a:gd name="connsiteY2484" fmla="*/ 4940247 h 6841925"/>
              <a:gd name="connsiteX2485" fmla="*/ 4929870 w 6005794"/>
              <a:gd name="connsiteY2485" fmla="*/ 4942348 h 6841925"/>
              <a:gd name="connsiteX2486" fmla="*/ 4917341 w 6005794"/>
              <a:gd name="connsiteY2486" fmla="*/ 4944031 h 6841925"/>
              <a:gd name="connsiteX2487" fmla="*/ 4904809 w 6005794"/>
              <a:gd name="connsiteY2487" fmla="*/ 4946133 h 6841925"/>
              <a:gd name="connsiteX2488" fmla="*/ 4898714 w 6005794"/>
              <a:gd name="connsiteY2488" fmla="*/ 4947395 h 6841925"/>
              <a:gd name="connsiteX2489" fmla="*/ 4892957 w 6005794"/>
              <a:gd name="connsiteY2489" fmla="*/ 4949497 h 6841925"/>
              <a:gd name="connsiteX2490" fmla="*/ 4886522 w 6005794"/>
              <a:gd name="connsiteY2490" fmla="*/ 4951600 h 6841925"/>
              <a:gd name="connsiteX2491" fmla="*/ 4881442 w 6005794"/>
              <a:gd name="connsiteY2491" fmla="*/ 4954542 h 6841925"/>
              <a:gd name="connsiteX2492" fmla="*/ 4880765 w 6005794"/>
              <a:gd name="connsiteY2492" fmla="*/ 4952860 h 6841925"/>
              <a:gd name="connsiteX2493" fmla="*/ 4874669 w 6005794"/>
              <a:gd name="connsiteY2493" fmla="*/ 4965054 h 6841925"/>
              <a:gd name="connsiteX2494" fmla="*/ 4868235 w 6005794"/>
              <a:gd name="connsiteY2494" fmla="*/ 4976406 h 6841925"/>
              <a:gd name="connsiteX2495" fmla="*/ 4861123 w 6005794"/>
              <a:gd name="connsiteY2495" fmla="*/ 4985656 h 6841925"/>
              <a:gd name="connsiteX2496" fmla="*/ 4854011 w 6005794"/>
              <a:gd name="connsiteY2496" fmla="*/ 4994066 h 6841925"/>
              <a:gd name="connsiteX2497" fmla="*/ 4846222 w 6005794"/>
              <a:gd name="connsiteY2497" fmla="*/ 5000794 h 6841925"/>
              <a:gd name="connsiteX2498" fmla="*/ 4838771 w 6005794"/>
              <a:gd name="connsiteY2498" fmla="*/ 5006260 h 6841925"/>
              <a:gd name="connsiteX2499" fmla="*/ 4830644 w 6005794"/>
              <a:gd name="connsiteY2499" fmla="*/ 5010886 h 6841925"/>
              <a:gd name="connsiteX2500" fmla="*/ 4822176 w 6005794"/>
              <a:gd name="connsiteY2500" fmla="*/ 5013828 h 6841925"/>
              <a:gd name="connsiteX2501" fmla="*/ 4813033 w 6005794"/>
              <a:gd name="connsiteY2501" fmla="*/ 5015930 h 6841925"/>
              <a:gd name="connsiteX2502" fmla="*/ 4803890 w 6005794"/>
              <a:gd name="connsiteY2502" fmla="*/ 5017192 h 6841925"/>
              <a:gd name="connsiteX2503" fmla="*/ 4795084 w 6005794"/>
              <a:gd name="connsiteY2503" fmla="*/ 5017612 h 6841925"/>
              <a:gd name="connsiteX2504" fmla="*/ 4785601 w 6005794"/>
              <a:gd name="connsiteY2504" fmla="*/ 5016351 h 6841925"/>
              <a:gd name="connsiteX2505" fmla="*/ 4775780 w 6005794"/>
              <a:gd name="connsiteY2505" fmla="*/ 5015511 h 6841925"/>
              <a:gd name="connsiteX2506" fmla="*/ 4765960 w 6005794"/>
              <a:gd name="connsiteY2506" fmla="*/ 5012567 h 6841925"/>
              <a:gd name="connsiteX2507" fmla="*/ 4755460 w 6005794"/>
              <a:gd name="connsiteY2507" fmla="*/ 5009624 h 6841925"/>
              <a:gd name="connsiteX2508" fmla="*/ 4745301 w 6005794"/>
              <a:gd name="connsiteY2508" fmla="*/ 5005839 h 6841925"/>
              <a:gd name="connsiteX2509" fmla="*/ 4735818 w 6005794"/>
              <a:gd name="connsiteY2509" fmla="*/ 5002476 h 6841925"/>
              <a:gd name="connsiteX2510" fmla="*/ 4726335 w 6005794"/>
              <a:gd name="connsiteY2510" fmla="*/ 4999533 h 6841925"/>
              <a:gd name="connsiteX2511" fmla="*/ 4707032 w 6005794"/>
              <a:gd name="connsiteY2511" fmla="*/ 4994066 h 6841925"/>
              <a:gd name="connsiteX2512" fmla="*/ 4687390 w 6005794"/>
              <a:gd name="connsiteY2512" fmla="*/ 4989862 h 6841925"/>
              <a:gd name="connsiteX2513" fmla="*/ 4668086 w 6005794"/>
              <a:gd name="connsiteY2513" fmla="*/ 4984816 h 6841925"/>
              <a:gd name="connsiteX2514" fmla="*/ 4580711 w 6005794"/>
              <a:gd name="connsiteY2514" fmla="*/ 4985656 h 6841925"/>
              <a:gd name="connsiteX2515" fmla="*/ 4557006 w 6005794"/>
              <a:gd name="connsiteY2515" fmla="*/ 5094558 h 6841925"/>
              <a:gd name="connsiteX2516" fmla="*/ 4559715 w 6005794"/>
              <a:gd name="connsiteY2516" fmla="*/ 5097081 h 6841925"/>
              <a:gd name="connsiteX2517" fmla="*/ 4562425 w 6005794"/>
              <a:gd name="connsiteY2517" fmla="*/ 5099604 h 6841925"/>
              <a:gd name="connsiteX2518" fmla="*/ 4567843 w 6005794"/>
              <a:gd name="connsiteY2518" fmla="*/ 5103387 h 6841925"/>
              <a:gd name="connsiteX2519" fmla="*/ 4573600 w 6005794"/>
              <a:gd name="connsiteY2519" fmla="*/ 5106332 h 6841925"/>
              <a:gd name="connsiteX2520" fmla="*/ 4580034 w 6005794"/>
              <a:gd name="connsiteY2520" fmla="*/ 5108434 h 6841925"/>
              <a:gd name="connsiteX2521" fmla="*/ 4586808 w 6005794"/>
              <a:gd name="connsiteY2521" fmla="*/ 5110115 h 6841925"/>
              <a:gd name="connsiteX2522" fmla="*/ 4593581 w 6005794"/>
              <a:gd name="connsiteY2522" fmla="*/ 5111797 h 6841925"/>
              <a:gd name="connsiteX2523" fmla="*/ 4606451 w 6005794"/>
              <a:gd name="connsiteY2523" fmla="*/ 5114740 h 6841925"/>
              <a:gd name="connsiteX2524" fmla="*/ 4613223 w 6005794"/>
              <a:gd name="connsiteY2524" fmla="*/ 5116423 h 6841925"/>
              <a:gd name="connsiteX2525" fmla="*/ 4619319 w 6005794"/>
              <a:gd name="connsiteY2525" fmla="*/ 5118525 h 6841925"/>
              <a:gd name="connsiteX2526" fmla="*/ 4625415 w 6005794"/>
              <a:gd name="connsiteY2526" fmla="*/ 5121468 h 6841925"/>
              <a:gd name="connsiteX2527" fmla="*/ 4630833 w 6005794"/>
              <a:gd name="connsiteY2527" fmla="*/ 5125252 h 6841925"/>
              <a:gd name="connsiteX2528" fmla="*/ 4633543 w 6005794"/>
              <a:gd name="connsiteY2528" fmla="*/ 5127775 h 6841925"/>
              <a:gd name="connsiteX2529" fmla="*/ 4636252 w 6005794"/>
              <a:gd name="connsiteY2529" fmla="*/ 5130718 h 6841925"/>
              <a:gd name="connsiteX2530" fmla="*/ 4638284 w 6005794"/>
              <a:gd name="connsiteY2530" fmla="*/ 5133661 h 6841925"/>
              <a:gd name="connsiteX2531" fmla="*/ 4640655 w 6005794"/>
              <a:gd name="connsiteY2531" fmla="*/ 5137025 h 6841925"/>
              <a:gd name="connsiteX2532" fmla="*/ 4642348 w 6005794"/>
              <a:gd name="connsiteY2532" fmla="*/ 5140810 h 6841925"/>
              <a:gd name="connsiteX2533" fmla="*/ 4644041 w 6005794"/>
              <a:gd name="connsiteY2533" fmla="*/ 5145435 h 6841925"/>
              <a:gd name="connsiteX2534" fmla="*/ 4645395 w 6005794"/>
              <a:gd name="connsiteY2534" fmla="*/ 5149640 h 6841925"/>
              <a:gd name="connsiteX2535" fmla="*/ 4646751 w 6005794"/>
              <a:gd name="connsiteY2535" fmla="*/ 5154685 h 6841925"/>
              <a:gd name="connsiteX2536" fmla="*/ 4651831 w 6005794"/>
              <a:gd name="connsiteY2536" fmla="*/ 5155106 h 6841925"/>
              <a:gd name="connsiteX2537" fmla="*/ 4656911 w 6005794"/>
              <a:gd name="connsiteY2537" fmla="*/ 5155947 h 6841925"/>
              <a:gd name="connsiteX2538" fmla="*/ 4661651 w 6005794"/>
              <a:gd name="connsiteY2538" fmla="*/ 5155947 h 6841925"/>
              <a:gd name="connsiteX2539" fmla="*/ 4666731 w 6005794"/>
              <a:gd name="connsiteY2539" fmla="*/ 5156367 h 6841925"/>
              <a:gd name="connsiteX2540" fmla="*/ 4671135 w 6005794"/>
              <a:gd name="connsiteY2540" fmla="*/ 5158048 h 6841925"/>
              <a:gd name="connsiteX2541" fmla="*/ 4673505 w 6005794"/>
              <a:gd name="connsiteY2541" fmla="*/ 5159310 h 6841925"/>
              <a:gd name="connsiteX2542" fmla="*/ 4675198 w 6005794"/>
              <a:gd name="connsiteY2542" fmla="*/ 5160992 h 6841925"/>
              <a:gd name="connsiteX2543" fmla="*/ 4676892 w 6005794"/>
              <a:gd name="connsiteY2543" fmla="*/ 5163095 h 6841925"/>
              <a:gd name="connsiteX2544" fmla="*/ 4678585 w 6005794"/>
              <a:gd name="connsiteY2544" fmla="*/ 5165197 h 6841925"/>
              <a:gd name="connsiteX2545" fmla="*/ 4679939 w 6005794"/>
              <a:gd name="connsiteY2545" fmla="*/ 5168560 h 6841925"/>
              <a:gd name="connsiteX2546" fmla="*/ 4681294 w 6005794"/>
              <a:gd name="connsiteY2546" fmla="*/ 5171925 h 6841925"/>
              <a:gd name="connsiteX2547" fmla="*/ 4687729 w 6005794"/>
              <a:gd name="connsiteY2547" fmla="*/ 5175288 h 6841925"/>
              <a:gd name="connsiteX2548" fmla="*/ 4690099 w 6005794"/>
              <a:gd name="connsiteY2548" fmla="*/ 5176970 h 6841925"/>
              <a:gd name="connsiteX2549" fmla="*/ 4691454 w 6005794"/>
              <a:gd name="connsiteY2549" fmla="*/ 5178231 h 6841925"/>
              <a:gd name="connsiteX2550" fmla="*/ 4691793 w 6005794"/>
              <a:gd name="connsiteY2550" fmla="*/ 5179072 h 6841925"/>
              <a:gd name="connsiteX2551" fmla="*/ 4692809 w 6005794"/>
              <a:gd name="connsiteY2551" fmla="*/ 5183278 h 6841925"/>
              <a:gd name="connsiteX2552" fmla="*/ 4694502 w 6005794"/>
              <a:gd name="connsiteY2552" fmla="*/ 5185800 h 6841925"/>
              <a:gd name="connsiteX2553" fmla="*/ 4696195 w 6005794"/>
              <a:gd name="connsiteY2553" fmla="*/ 5189163 h 6841925"/>
              <a:gd name="connsiteX2554" fmla="*/ 4698228 w 6005794"/>
              <a:gd name="connsiteY2554" fmla="*/ 5192106 h 6841925"/>
              <a:gd name="connsiteX2555" fmla="*/ 4702630 w 6005794"/>
              <a:gd name="connsiteY2555" fmla="*/ 5197153 h 6841925"/>
              <a:gd name="connsiteX2556" fmla="*/ 4707370 w 6005794"/>
              <a:gd name="connsiteY2556" fmla="*/ 5200936 h 6841925"/>
              <a:gd name="connsiteX2557" fmla="*/ 4713467 w 6005794"/>
              <a:gd name="connsiteY2557" fmla="*/ 5204721 h 6841925"/>
              <a:gd name="connsiteX2558" fmla="*/ 4719224 w 6005794"/>
              <a:gd name="connsiteY2558" fmla="*/ 5208925 h 6841925"/>
              <a:gd name="connsiteX2559" fmla="*/ 4730738 w 6005794"/>
              <a:gd name="connsiteY2559" fmla="*/ 5216494 h 6841925"/>
              <a:gd name="connsiteX2560" fmla="*/ 4736157 w 6005794"/>
              <a:gd name="connsiteY2560" fmla="*/ 5220699 h 6841925"/>
              <a:gd name="connsiteX2561" fmla="*/ 4740560 w 6005794"/>
              <a:gd name="connsiteY2561" fmla="*/ 5224903 h 6841925"/>
              <a:gd name="connsiteX2562" fmla="*/ 4744623 w 6005794"/>
              <a:gd name="connsiteY2562" fmla="*/ 5230370 h 6841925"/>
              <a:gd name="connsiteX2563" fmla="*/ 4746656 w 6005794"/>
              <a:gd name="connsiteY2563" fmla="*/ 5233313 h 6841925"/>
              <a:gd name="connsiteX2564" fmla="*/ 4748010 w 6005794"/>
              <a:gd name="connsiteY2564" fmla="*/ 5236677 h 6841925"/>
              <a:gd name="connsiteX2565" fmla="*/ 4749365 w 6005794"/>
              <a:gd name="connsiteY2565" fmla="*/ 5240040 h 6841925"/>
              <a:gd name="connsiteX2566" fmla="*/ 4750041 w 6005794"/>
              <a:gd name="connsiteY2566" fmla="*/ 5243404 h 6841925"/>
              <a:gd name="connsiteX2567" fmla="*/ 4750719 w 6005794"/>
              <a:gd name="connsiteY2567" fmla="*/ 5247189 h 6841925"/>
              <a:gd name="connsiteX2568" fmla="*/ 4750719 w 6005794"/>
              <a:gd name="connsiteY2568" fmla="*/ 5251813 h 6841925"/>
              <a:gd name="connsiteX2569" fmla="*/ 4750719 w 6005794"/>
              <a:gd name="connsiteY2569" fmla="*/ 5256860 h 6841925"/>
              <a:gd name="connsiteX2570" fmla="*/ 4749704 w 6005794"/>
              <a:gd name="connsiteY2570" fmla="*/ 5261904 h 6841925"/>
              <a:gd name="connsiteX2571" fmla="*/ 4748687 w 6005794"/>
              <a:gd name="connsiteY2571" fmla="*/ 5266950 h 6841925"/>
              <a:gd name="connsiteX2572" fmla="*/ 4747333 w 6005794"/>
              <a:gd name="connsiteY2572" fmla="*/ 5272837 h 6841925"/>
              <a:gd name="connsiteX2573" fmla="*/ 4743946 w 6005794"/>
              <a:gd name="connsiteY2573" fmla="*/ 5283348 h 6841925"/>
              <a:gd name="connsiteX2574" fmla="*/ 4739882 w 6005794"/>
              <a:gd name="connsiteY2574" fmla="*/ 5293019 h 6841925"/>
              <a:gd name="connsiteX2575" fmla="*/ 4735479 w 6005794"/>
              <a:gd name="connsiteY2575" fmla="*/ 5301849 h 6841925"/>
              <a:gd name="connsiteX2576" fmla="*/ 4730061 w 6005794"/>
              <a:gd name="connsiteY2576" fmla="*/ 5310258 h 6841925"/>
              <a:gd name="connsiteX2577" fmla="*/ 4724643 w 6005794"/>
              <a:gd name="connsiteY2577" fmla="*/ 5317406 h 6841925"/>
              <a:gd name="connsiteX2578" fmla="*/ 4718886 w 6005794"/>
              <a:gd name="connsiteY2578" fmla="*/ 5324134 h 6841925"/>
              <a:gd name="connsiteX2579" fmla="*/ 4712450 w 6005794"/>
              <a:gd name="connsiteY2579" fmla="*/ 5329599 h 6841925"/>
              <a:gd name="connsiteX2580" fmla="*/ 4706016 w 6005794"/>
              <a:gd name="connsiteY2580" fmla="*/ 5335486 h 6841925"/>
              <a:gd name="connsiteX2581" fmla="*/ 4698904 w 6005794"/>
              <a:gd name="connsiteY2581" fmla="*/ 5339691 h 6841925"/>
              <a:gd name="connsiteX2582" fmla="*/ 4691793 w 6005794"/>
              <a:gd name="connsiteY2582" fmla="*/ 5343896 h 6841925"/>
              <a:gd name="connsiteX2583" fmla="*/ 4684003 w 6005794"/>
              <a:gd name="connsiteY2583" fmla="*/ 5347680 h 6841925"/>
              <a:gd name="connsiteX2584" fmla="*/ 4676553 w 6005794"/>
              <a:gd name="connsiteY2584" fmla="*/ 5351044 h 6841925"/>
              <a:gd name="connsiteX2585" fmla="*/ 4668425 w 6005794"/>
              <a:gd name="connsiteY2585" fmla="*/ 5353145 h 6841925"/>
              <a:gd name="connsiteX2586" fmla="*/ 4660297 w 6005794"/>
              <a:gd name="connsiteY2586" fmla="*/ 5356089 h 6841925"/>
              <a:gd name="connsiteX2587" fmla="*/ 4643703 w 6005794"/>
              <a:gd name="connsiteY2587" fmla="*/ 5359453 h 6841925"/>
              <a:gd name="connsiteX2588" fmla="*/ 4610853 w 6005794"/>
              <a:gd name="connsiteY2588" fmla="*/ 5365340 h 6841925"/>
              <a:gd name="connsiteX2589" fmla="*/ 4578002 w 6005794"/>
              <a:gd name="connsiteY2589" fmla="*/ 5371226 h 6841925"/>
              <a:gd name="connsiteX2590" fmla="*/ 4512641 w 6005794"/>
              <a:gd name="connsiteY2590" fmla="*/ 5382159 h 6841925"/>
              <a:gd name="connsiteX2591" fmla="*/ 4479791 w 6005794"/>
              <a:gd name="connsiteY2591" fmla="*/ 5388466 h 6841925"/>
              <a:gd name="connsiteX2592" fmla="*/ 4447618 w 6005794"/>
              <a:gd name="connsiteY2592" fmla="*/ 5395193 h 6841925"/>
              <a:gd name="connsiteX2593" fmla="*/ 4415107 w 6005794"/>
              <a:gd name="connsiteY2593" fmla="*/ 5402761 h 6841925"/>
              <a:gd name="connsiteX2594" fmla="*/ 4398851 w 6005794"/>
              <a:gd name="connsiteY2594" fmla="*/ 5406545 h 6841925"/>
              <a:gd name="connsiteX2595" fmla="*/ 4382934 w 6005794"/>
              <a:gd name="connsiteY2595" fmla="*/ 5411171 h 6841925"/>
              <a:gd name="connsiteX2596" fmla="*/ 4352116 w 6005794"/>
              <a:gd name="connsiteY2596" fmla="*/ 5420000 h 6841925"/>
              <a:gd name="connsiteX2597" fmla="*/ 4321299 w 6005794"/>
              <a:gd name="connsiteY2597" fmla="*/ 5427989 h 6841925"/>
              <a:gd name="connsiteX2598" fmla="*/ 4290141 w 6005794"/>
              <a:gd name="connsiteY2598" fmla="*/ 5434717 h 6841925"/>
              <a:gd name="connsiteX2599" fmla="*/ 4259324 w 6005794"/>
              <a:gd name="connsiteY2599" fmla="*/ 5440183 h 6841925"/>
              <a:gd name="connsiteX2600" fmla="*/ 4228166 w 6005794"/>
              <a:gd name="connsiteY2600" fmla="*/ 5444808 h 6841925"/>
              <a:gd name="connsiteX2601" fmla="*/ 4197348 w 6005794"/>
              <a:gd name="connsiteY2601" fmla="*/ 5448172 h 6841925"/>
              <a:gd name="connsiteX2602" fmla="*/ 4181769 w 6005794"/>
              <a:gd name="connsiteY2602" fmla="*/ 5449013 h 6841925"/>
              <a:gd name="connsiteX2603" fmla="*/ 4165853 w 6005794"/>
              <a:gd name="connsiteY2603" fmla="*/ 5449853 h 6841925"/>
              <a:gd name="connsiteX2604" fmla="*/ 4150275 w 6005794"/>
              <a:gd name="connsiteY2604" fmla="*/ 5450273 h 6841925"/>
              <a:gd name="connsiteX2605" fmla="*/ 4134358 w 6005794"/>
              <a:gd name="connsiteY2605" fmla="*/ 5450273 h 6841925"/>
              <a:gd name="connsiteX2606" fmla="*/ 4121827 w 6005794"/>
              <a:gd name="connsiteY2606" fmla="*/ 5449853 h 6841925"/>
              <a:gd name="connsiteX2607" fmla="*/ 4115054 w 6005794"/>
              <a:gd name="connsiteY2607" fmla="*/ 5449853 h 6841925"/>
              <a:gd name="connsiteX2608" fmla="*/ 4108958 w 6005794"/>
              <a:gd name="connsiteY2608" fmla="*/ 5450694 h 6841925"/>
              <a:gd name="connsiteX2609" fmla="*/ 4105571 w 6005794"/>
              <a:gd name="connsiteY2609" fmla="*/ 5451536 h 6841925"/>
              <a:gd name="connsiteX2610" fmla="*/ 4102862 w 6005794"/>
              <a:gd name="connsiteY2610" fmla="*/ 5452377 h 6841925"/>
              <a:gd name="connsiteX2611" fmla="*/ 4100492 w 6005794"/>
              <a:gd name="connsiteY2611" fmla="*/ 5454058 h 6841925"/>
              <a:gd name="connsiteX2612" fmla="*/ 4098121 w 6005794"/>
              <a:gd name="connsiteY2612" fmla="*/ 5456161 h 6841925"/>
              <a:gd name="connsiteX2613" fmla="*/ 4096427 w 6005794"/>
              <a:gd name="connsiteY2613" fmla="*/ 5458683 h 6841925"/>
              <a:gd name="connsiteX2614" fmla="*/ 4094395 w 6005794"/>
              <a:gd name="connsiteY2614" fmla="*/ 5462048 h 6841925"/>
              <a:gd name="connsiteX2615" fmla="*/ 4093041 w 6005794"/>
              <a:gd name="connsiteY2615" fmla="*/ 5465832 h 6841925"/>
              <a:gd name="connsiteX2616" fmla="*/ 4092363 w 6005794"/>
              <a:gd name="connsiteY2616" fmla="*/ 5470456 h 6841925"/>
              <a:gd name="connsiteX2617" fmla="*/ 4092363 w 6005794"/>
              <a:gd name="connsiteY2617" fmla="*/ 5475923 h 6841925"/>
              <a:gd name="connsiteX2618" fmla="*/ 4092363 w 6005794"/>
              <a:gd name="connsiteY2618" fmla="*/ 5480968 h 6841925"/>
              <a:gd name="connsiteX2619" fmla="*/ 4093041 w 6005794"/>
              <a:gd name="connsiteY2619" fmla="*/ 5485173 h 6841925"/>
              <a:gd name="connsiteX2620" fmla="*/ 4095072 w 6005794"/>
              <a:gd name="connsiteY2620" fmla="*/ 5488537 h 6841925"/>
              <a:gd name="connsiteX2621" fmla="*/ 4096766 w 6005794"/>
              <a:gd name="connsiteY2621" fmla="*/ 5491480 h 6841925"/>
              <a:gd name="connsiteX2622" fmla="*/ 4099476 w 6005794"/>
              <a:gd name="connsiteY2622" fmla="*/ 5493581 h 6841925"/>
              <a:gd name="connsiteX2623" fmla="*/ 4102185 w 6005794"/>
              <a:gd name="connsiteY2623" fmla="*/ 5495265 h 6841925"/>
              <a:gd name="connsiteX2624" fmla="*/ 4105232 w 6005794"/>
              <a:gd name="connsiteY2624" fmla="*/ 5496946 h 6841925"/>
              <a:gd name="connsiteX2625" fmla="*/ 4112006 w 6005794"/>
              <a:gd name="connsiteY2625" fmla="*/ 5498628 h 6841925"/>
              <a:gd name="connsiteX2626" fmla="*/ 4119118 w 6005794"/>
              <a:gd name="connsiteY2626" fmla="*/ 5500309 h 6841925"/>
              <a:gd name="connsiteX2627" fmla="*/ 4125891 w 6005794"/>
              <a:gd name="connsiteY2627" fmla="*/ 5501571 h 6841925"/>
              <a:gd name="connsiteX2628" fmla="*/ 4129617 w 6005794"/>
              <a:gd name="connsiteY2628" fmla="*/ 5502832 h 6841925"/>
              <a:gd name="connsiteX2629" fmla="*/ 4132325 w 6005794"/>
              <a:gd name="connsiteY2629" fmla="*/ 5504514 h 6841925"/>
              <a:gd name="connsiteX2630" fmla="*/ 4145195 w 6005794"/>
              <a:gd name="connsiteY2630" fmla="*/ 5510400 h 6841925"/>
              <a:gd name="connsiteX2631" fmla="*/ 4158402 w 6005794"/>
              <a:gd name="connsiteY2631" fmla="*/ 5516709 h 6841925"/>
              <a:gd name="connsiteX2632" fmla="*/ 4183802 w 6005794"/>
              <a:gd name="connsiteY2632" fmla="*/ 5528481 h 6841925"/>
              <a:gd name="connsiteX2633" fmla="*/ 4190914 w 6005794"/>
              <a:gd name="connsiteY2633" fmla="*/ 5528481 h 6841925"/>
              <a:gd name="connsiteX2634" fmla="*/ 4197687 w 6005794"/>
              <a:gd name="connsiteY2634" fmla="*/ 5528902 h 6841925"/>
              <a:gd name="connsiteX2635" fmla="*/ 4204460 w 6005794"/>
              <a:gd name="connsiteY2635" fmla="*/ 5530583 h 6841925"/>
              <a:gd name="connsiteX2636" fmla="*/ 4211233 w 6005794"/>
              <a:gd name="connsiteY2636" fmla="*/ 5532265 h 6841925"/>
              <a:gd name="connsiteX2637" fmla="*/ 4217668 w 6005794"/>
              <a:gd name="connsiteY2637" fmla="*/ 5534367 h 6841925"/>
              <a:gd name="connsiteX2638" fmla="*/ 4223764 w 6005794"/>
              <a:gd name="connsiteY2638" fmla="*/ 5536470 h 6841925"/>
              <a:gd name="connsiteX2639" fmla="*/ 4230199 w 6005794"/>
              <a:gd name="connsiteY2639" fmla="*/ 5539834 h 6841925"/>
              <a:gd name="connsiteX2640" fmla="*/ 4236294 w 6005794"/>
              <a:gd name="connsiteY2640" fmla="*/ 5543198 h 6841925"/>
              <a:gd name="connsiteX2641" fmla="*/ 4248486 w 6005794"/>
              <a:gd name="connsiteY2641" fmla="*/ 5550766 h 6841925"/>
              <a:gd name="connsiteX2642" fmla="*/ 4260339 w 6005794"/>
              <a:gd name="connsiteY2642" fmla="*/ 5558755 h 6841925"/>
              <a:gd name="connsiteX2643" fmla="*/ 4283030 w 6005794"/>
              <a:gd name="connsiteY2643" fmla="*/ 5575573 h 6841925"/>
              <a:gd name="connsiteX2644" fmla="*/ 4304704 w 6005794"/>
              <a:gd name="connsiteY2644" fmla="*/ 5578937 h 6841925"/>
              <a:gd name="connsiteX2645" fmla="*/ 4313509 w 6005794"/>
              <a:gd name="connsiteY2645" fmla="*/ 5578937 h 6841925"/>
              <a:gd name="connsiteX2646" fmla="*/ 4322653 w 6005794"/>
              <a:gd name="connsiteY2646" fmla="*/ 5579779 h 6841925"/>
              <a:gd name="connsiteX2647" fmla="*/ 4331458 w 6005794"/>
              <a:gd name="connsiteY2647" fmla="*/ 5580199 h 6841925"/>
              <a:gd name="connsiteX2648" fmla="*/ 4340264 w 6005794"/>
              <a:gd name="connsiteY2648" fmla="*/ 5581881 h 6841925"/>
              <a:gd name="connsiteX2649" fmla="*/ 4348730 w 6005794"/>
              <a:gd name="connsiteY2649" fmla="*/ 5583563 h 6841925"/>
              <a:gd name="connsiteX2650" fmla="*/ 4356857 w 6005794"/>
              <a:gd name="connsiteY2650" fmla="*/ 5586085 h 6841925"/>
              <a:gd name="connsiteX2651" fmla="*/ 4364986 w 6005794"/>
              <a:gd name="connsiteY2651" fmla="*/ 5589028 h 6841925"/>
              <a:gd name="connsiteX2652" fmla="*/ 4372775 w 6005794"/>
              <a:gd name="connsiteY2652" fmla="*/ 5592392 h 6841925"/>
              <a:gd name="connsiteX2653" fmla="*/ 4380902 w 6005794"/>
              <a:gd name="connsiteY2653" fmla="*/ 5596176 h 6841925"/>
              <a:gd name="connsiteX2654" fmla="*/ 4388692 w 6005794"/>
              <a:gd name="connsiteY2654" fmla="*/ 5600802 h 6841925"/>
              <a:gd name="connsiteX2655" fmla="*/ 4396142 w 6005794"/>
              <a:gd name="connsiteY2655" fmla="*/ 5605847 h 6841925"/>
              <a:gd name="connsiteX2656" fmla="*/ 4403592 w 6005794"/>
              <a:gd name="connsiteY2656" fmla="*/ 5611312 h 6841925"/>
              <a:gd name="connsiteX2657" fmla="*/ 4410705 w 6005794"/>
              <a:gd name="connsiteY2657" fmla="*/ 5617621 h 6841925"/>
              <a:gd name="connsiteX2658" fmla="*/ 4417816 w 6005794"/>
              <a:gd name="connsiteY2658" fmla="*/ 5624349 h 6841925"/>
              <a:gd name="connsiteX2659" fmla="*/ 4424589 w 6005794"/>
              <a:gd name="connsiteY2659" fmla="*/ 5631075 h 6841925"/>
              <a:gd name="connsiteX2660" fmla="*/ 4431363 w 6005794"/>
              <a:gd name="connsiteY2660" fmla="*/ 5638643 h 6841925"/>
              <a:gd name="connsiteX2661" fmla="*/ 4436781 w 6005794"/>
              <a:gd name="connsiteY2661" fmla="*/ 5642007 h 6841925"/>
              <a:gd name="connsiteX2662" fmla="*/ 4441522 w 6005794"/>
              <a:gd name="connsiteY2662" fmla="*/ 5645792 h 6841925"/>
              <a:gd name="connsiteX2663" fmla="*/ 4445586 w 6005794"/>
              <a:gd name="connsiteY2663" fmla="*/ 5650417 h 6841925"/>
              <a:gd name="connsiteX2664" fmla="*/ 4446940 w 6005794"/>
              <a:gd name="connsiteY2664" fmla="*/ 5652519 h 6841925"/>
              <a:gd name="connsiteX2665" fmla="*/ 4447957 w 6005794"/>
              <a:gd name="connsiteY2665" fmla="*/ 5654201 h 6841925"/>
              <a:gd name="connsiteX2666" fmla="*/ 4448295 w 6005794"/>
              <a:gd name="connsiteY2666" fmla="*/ 5656724 h 6841925"/>
              <a:gd name="connsiteX2667" fmla="*/ 4448295 w 6005794"/>
              <a:gd name="connsiteY2667" fmla="*/ 5658826 h 6841925"/>
              <a:gd name="connsiteX2668" fmla="*/ 4447618 w 6005794"/>
              <a:gd name="connsiteY2668" fmla="*/ 5660508 h 6841925"/>
              <a:gd name="connsiteX2669" fmla="*/ 4446602 w 6005794"/>
              <a:gd name="connsiteY2669" fmla="*/ 5662610 h 6841925"/>
              <a:gd name="connsiteX2670" fmla="*/ 4444231 w 6005794"/>
              <a:gd name="connsiteY2670" fmla="*/ 5664292 h 6841925"/>
              <a:gd name="connsiteX2671" fmla="*/ 4441522 w 6005794"/>
              <a:gd name="connsiteY2671" fmla="*/ 5666395 h 6841925"/>
              <a:gd name="connsiteX2672" fmla="*/ 4438136 w 6005794"/>
              <a:gd name="connsiteY2672" fmla="*/ 5668077 h 6841925"/>
              <a:gd name="connsiteX2673" fmla="*/ 4433394 w 6005794"/>
              <a:gd name="connsiteY2673" fmla="*/ 5669758 h 6841925"/>
              <a:gd name="connsiteX2674" fmla="*/ 4425944 w 6005794"/>
              <a:gd name="connsiteY2674" fmla="*/ 5671441 h 6841925"/>
              <a:gd name="connsiteX2675" fmla="*/ 4417816 w 6005794"/>
              <a:gd name="connsiteY2675" fmla="*/ 5672701 h 6841925"/>
              <a:gd name="connsiteX2676" fmla="*/ 4409689 w 6005794"/>
              <a:gd name="connsiteY2676" fmla="*/ 5672701 h 6841925"/>
              <a:gd name="connsiteX2677" fmla="*/ 4401221 w 6005794"/>
              <a:gd name="connsiteY2677" fmla="*/ 5672701 h 6841925"/>
              <a:gd name="connsiteX2678" fmla="*/ 4384289 w 6005794"/>
              <a:gd name="connsiteY2678" fmla="*/ 5671020 h 6841925"/>
              <a:gd name="connsiteX2679" fmla="*/ 4375484 w 6005794"/>
              <a:gd name="connsiteY2679" fmla="*/ 5670599 h 6841925"/>
              <a:gd name="connsiteX2680" fmla="*/ 4367695 w 6005794"/>
              <a:gd name="connsiteY2680" fmla="*/ 5669758 h 6841925"/>
              <a:gd name="connsiteX2681" fmla="*/ 4269144 w 6005794"/>
              <a:gd name="connsiteY2681" fmla="*/ 5688260 h 6841925"/>
              <a:gd name="connsiteX2682" fmla="*/ 4269144 w 6005794"/>
              <a:gd name="connsiteY2682" fmla="*/ 5693725 h 6841925"/>
              <a:gd name="connsiteX2683" fmla="*/ 4269483 w 6005794"/>
              <a:gd name="connsiteY2683" fmla="*/ 5699612 h 6841925"/>
              <a:gd name="connsiteX2684" fmla="*/ 4270499 w 6005794"/>
              <a:gd name="connsiteY2684" fmla="*/ 5703816 h 6841925"/>
              <a:gd name="connsiteX2685" fmla="*/ 4271853 w 6005794"/>
              <a:gd name="connsiteY2685" fmla="*/ 5708021 h 6841925"/>
              <a:gd name="connsiteX2686" fmla="*/ 4273547 w 6005794"/>
              <a:gd name="connsiteY2686" fmla="*/ 5710965 h 6841925"/>
              <a:gd name="connsiteX2687" fmla="*/ 4275918 w 6005794"/>
              <a:gd name="connsiteY2687" fmla="*/ 5713907 h 6841925"/>
              <a:gd name="connsiteX2688" fmla="*/ 4278289 w 6005794"/>
              <a:gd name="connsiteY2688" fmla="*/ 5716009 h 6841925"/>
              <a:gd name="connsiteX2689" fmla="*/ 4280998 w 6005794"/>
              <a:gd name="connsiteY2689" fmla="*/ 5718533 h 6841925"/>
              <a:gd name="connsiteX2690" fmla="*/ 4286755 w 6005794"/>
              <a:gd name="connsiteY2690" fmla="*/ 5722317 h 6841925"/>
              <a:gd name="connsiteX2691" fmla="*/ 4293528 w 6005794"/>
              <a:gd name="connsiteY2691" fmla="*/ 5725260 h 6841925"/>
              <a:gd name="connsiteX2692" fmla="*/ 4299624 w 6005794"/>
              <a:gd name="connsiteY2692" fmla="*/ 5728624 h 6841925"/>
              <a:gd name="connsiteX2693" fmla="*/ 4305719 w 6005794"/>
              <a:gd name="connsiteY2693" fmla="*/ 5731988 h 6841925"/>
              <a:gd name="connsiteX2694" fmla="*/ 4355502 w 6005794"/>
              <a:gd name="connsiteY2694" fmla="*/ 5734511 h 6841925"/>
              <a:gd name="connsiteX2695" fmla="*/ 4364308 w 6005794"/>
              <a:gd name="connsiteY2695" fmla="*/ 5732828 h 6841925"/>
              <a:gd name="connsiteX2696" fmla="*/ 4373790 w 6005794"/>
              <a:gd name="connsiteY2696" fmla="*/ 5731988 h 6841925"/>
              <a:gd name="connsiteX2697" fmla="*/ 4382934 w 6005794"/>
              <a:gd name="connsiteY2697" fmla="*/ 5731988 h 6841925"/>
              <a:gd name="connsiteX2698" fmla="*/ 4391740 w 6005794"/>
              <a:gd name="connsiteY2698" fmla="*/ 5732828 h 6841925"/>
              <a:gd name="connsiteX2699" fmla="*/ 4400206 w 6005794"/>
              <a:gd name="connsiteY2699" fmla="*/ 5734511 h 6841925"/>
              <a:gd name="connsiteX2700" fmla="*/ 4409350 w 6005794"/>
              <a:gd name="connsiteY2700" fmla="*/ 5736612 h 6841925"/>
              <a:gd name="connsiteX2701" fmla="*/ 4417816 w 6005794"/>
              <a:gd name="connsiteY2701" fmla="*/ 5739135 h 6841925"/>
              <a:gd name="connsiteX2702" fmla="*/ 4426282 w 6005794"/>
              <a:gd name="connsiteY2702" fmla="*/ 5741659 h 6841925"/>
              <a:gd name="connsiteX2703" fmla="*/ 4443555 w 6005794"/>
              <a:gd name="connsiteY2703" fmla="*/ 5748386 h 6841925"/>
              <a:gd name="connsiteX2704" fmla="*/ 4460826 w 6005794"/>
              <a:gd name="connsiteY2704" fmla="*/ 5754693 h 6841925"/>
              <a:gd name="connsiteX2705" fmla="*/ 4469631 w 6005794"/>
              <a:gd name="connsiteY2705" fmla="*/ 5757636 h 6841925"/>
              <a:gd name="connsiteX2706" fmla="*/ 4478098 w 6005794"/>
              <a:gd name="connsiteY2706" fmla="*/ 5759738 h 6841925"/>
              <a:gd name="connsiteX2707" fmla="*/ 4486564 w 6005794"/>
              <a:gd name="connsiteY2707" fmla="*/ 5761841 h 6841925"/>
              <a:gd name="connsiteX2708" fmla="*/ 4495369 w 6005794"/>
              <a:gd name="connsiteY2708" fmla="*/ 5763102 h 6841925"/>
              <a:gd name="connsiteX2709" fmla="*/ 4500450 w 6005794"/>
              <a:gd name="connsiteY2709" fmla="*/ 5759738 h 6841925"/>
              <a:gd name="connsiteX2710" fmla="*/ 4505868 w 6005794"/>
              <a:gd name="connsiteY2710" fmla="*/ 5756795 h 6841925"/>
              <a:gd name="connsiteX2711" fmla="*/ 4510948 w 6005794"/>
              <a:gd name="connsiteY2711" fmla="*/ 5754273 h 6841925"/>
              <a:gd name="connsiteX2712" fmla="*/ 4516028 w 6005794"/>
              <a:gd name="connsiteY2712" fmla="*/ 5751749 h 6841925"/>
              <a:gd name="connsiteX2713" fmla="*/ 4521108 w 6005794"/>
              <a:gd name="connsiteY2713" fmla="*/ 5750067 h 6841925"/>
              <a:gd name="connsiteX2714" fmla="*/ 4526187 w 6005794"/>
              <a:gd name="connsiteY2714" fmla="*/ 5748386 h 6841925"/>
              <a:gd name="connsiteX2715" fmla="*/ 4531606 w 6005794"/>
              <a:gd name="connsiteY2715" fmla="*/ 5747545 h 6841925"/>
              <a:gd name="connsiteX2716" fmla="*/ 4536685 w 6005794"/>
              <a:gd name="connsiteY2716" fmla="*/ 5746704 h 6841925"/>
              <a:gd name="connsiteX2717" fmla="*/ 4541766 w 6005794"/>
              <a:gd name="connsiteY2717" fmla="*/ 5746704 h 6841925"/>
              <a:gd name="connsiteX2718" fmla="*/ 4547184 w 6005794"/>
              <a:gd name="connsiteY2718" fmla="*/ 5746704 h 6841925"/>
              <a:gd name="connsiteX2719" fmla="*/ 4552265 w 6005794"/>
              <a:gd name="connsiteY2719" fmla="*/ 5747965 h 6841925"/>
              <a:gd name="connsiteX2720" fmla="*/ 4557344 w 6005794"/>
              <a:gd name="connsiteY2720" fmla="*/ 5749226 h 6841925"/>
              <a:gd name="connsiteX2721" fmla="*/ 4562764 w 6005794"/>
              <a:gd name="connsiteY2721" fmla="*/ 5750908 h 6841925"/>
              <a:gd name="connsiteX2722" fmla="*/ 4567843 w 6005794"/>
              <a:gd name="connsiteY2722" fmla="*/ 5752590 h 6841925"/>
              <a:gd name="connsiteX2723" fmla="*/ 4573261 w 6005794"/>
              <a:gd name="connsiteY2723" fmla="*/ 5755114 h 6841925"/>
              <a:gd name="connsiteX2724" fmla="*/ 4578680 w 6005794"/>
              <a:gd name="connsiteY2724" fmla="*/ 5758057 h 6841925"/>
              <a:gd name="connsiteX2725" fmla="*/ 4580034 w 6005794"/>
              <a:gd name="connsiteY2725" fmla="*/ 5759738 h 6841925"/>
              <a:gd name="connsiteX2726" fmla="*/ 4580711 w 6005794"/>
              <a:gd name="connsiteY2726" fmla="*/ 5761420 h 6841925"/>
              <a:gd name="connsiteX2727" fmla="*/ 4582066 w 6005794"/>
              <a:gd name="connsiteY2727" fmla="*/ 5763943 h 6841925"/>
              <a:gd name="connsiteX2728" fmla="*/ 4582744 w 6005794"/>
              <a:gd name="connsiteY2728" fmla="*/ 5767307 h 6841925"/>
              <a:gd name="connsiteX2729" fmla="*/ 4583422 w 6005794"/>
              <a:gd name="connsiteY2729" fmla="*/ 5770250 h 6841925"/>
              <a:gd name="connsiteX2730" fmla="*/ 4584099 w 6005794"/>
              <a:gd name="connsiteY2730" fmla="*/ 5773193 h 6841925"/>
              <a:gd name="connsiteX2731" fmla="*/ 4583422 w 6005794"/>
              <a:gd name="connsiteY2731" fmla="*/ 5775296 h 6841925"/>
              <a:gd name="connsiteX2732" fmla="*/ 4583083 w 6005794"/>
              <a:gd name="connsiteY2732" fmla="*/ 5776978 h 6841925"/>
              <a:gd name="connsiteX2733" fmla="*/ 4579019 w 6005794"/>
              <a:gd name="connsiteY2733" fmla="*/ 5782444 h 6841925"/>
              <a:gd name="connsiteX2734" fmla="*/ 4574954 w 6005794"/>
              <a:gd name="connsiteY2734" fmla="*/ 5787069 h 6841925"/>
              <a:gd name="connsiteX2735" fmla="*/ 4570552 w 6005794"/>
              <a:gd name="connsiteY2735" fmla="*/ 5790432 h 6841925"/>
              <a:gd name="connsiteX2736" fmla="*/ 4566149 w 6005794"/>
              <a:gd name="connsiteY2736" fmla="*/ 5792955 h 6841925"/>
              <a:gd name="connsiteX2737" fmla="*/ 4561408 w 6005794"/>
              <a:gd name="connsiteY2737" fmla="*/ 5795479 h 6841925"/>
              <a:gd name="connsiteX2738" fmla="*/ 4557006 w 6005794"/>
              <a:gd name="connsiteY2738" fmla="*/ 5796319 h 6841925"/>
              <a:gd name="connsiteX2739" fmla="*/ 4552265 w 6005794"/>
              <a:gd name="connsiteY2739" fmla="*/ 5797581 h 6841925"/>
              <a:gd name="connsiteX2740" fmla="*/ 4547184 w 6005794"/>
              <a:gd name="connsiteY2740" fmla="*/ 5797581 h 6841925"/>
              <a:gd name="connsiteX2741" fmla="*/ 4537363 w 6005794"/>
              <a:gd name="connsiteY2741" fmla="*/ 5797160 h 6841925"/>
              <a:gd name="connsiteX2742" fmla="*/ 4527543 w 6005794"/>
              <a:gd name="connsiteY2742" fmla="*/ 5795899 h 6841925"/>
              <a:gd name="connsiteX2743" fmla="*/ 4517382 w 6005794"/>
              <a:gd name="connsiteY2743" fmla="*/ 5794216 h 6841925"/>
              <a:gd name="connsiteX2744" fmla="*/ 4507561 w 6005794"/>
              <a:gd name="connsiteY2744" fmla="*/ 5793796 h 6841925"/>
              <a:gd name="connsiteX2745" fmla="*/ 4502143 w 6005794"/>
              <a:gd name="connsiteY2745" fmla="*/ 5793796 h 6841925"/>
              <a:gd name="connsiteX2746" fmla="*/ 4496386 w 6005794"/>
              <a:gd name="connsiteY2746" fmla="*/ 5794216 h 6841925"/>
              <a:gd name="connsiteX2747" fmla="*/ 4485209 w 6005794"/>
              <a:gd name="connsiteY2747" fmla="*/ 5795479 h 6841925"/>
              <a:gd name="connsiteX2748" fmla="*/ 4473357 w 6005794"/>
              <a:gd name="connsiteY2748" fmla="*/ 5797160 h 6841925"/>
              <a:gd name="connsiteX2749" fmla="*/ 4461842 w 6005794"/>
              <a:gd name="connsiteY2749" fmla="*/ 5797581 h 6841925"/>
              <a:gd name="connsiteX2750" fmla="*/ 4456424 w 6005794"/>
              <a:gd name="connsiteY2750" fmla="*/ 5797581 h 6841925"/>
              <a:gd name="connsiteX2751" fmla="*/ 4450667 w 6005794"/>
              <a:gd name="connsiteY2751" fmla="*/ 5797160 h 6841925"/>
              <a:gd name="connsiteX2752" fmla="*/ 4444909 w 6005794"/>
              <a:gd name="connsiteY2752" fmla="*/ 5795899 h 6841925"/>
              <a:gd name="connsiteX2753" fmla="*/ 4439490 w 6005794"/>
              <a:gd name="connsiteY2753" fmla="*/ 5794216 h 6841925"/>
              <a:gd name="connsiteX2754" fmla="*/ 4434072 w 6005794"/>
              <a:gd name="connsiteY2754" fmla="*/ 5791273 h 6841925"/>
              <a:gd name="connsiteX2755" fmla="*/ 4428654 w 6005794"/>
              <a:gd name="connsiteY2755" fmla="*/ 5787910 h 6841925"/>
              <a:gd name="connsiteX2756" fmla="*/ 4423573 w 6005794"/>
              <a:gd name="connsiteY2756" fmla="*/ 5784125 h 6841925"/>
              <a:gd name="connsiteX2757" fmla="*/ 4418155 w 6005794"/>
              <a:gd name="connsiteY2757" fmla="*/ 5778660 h 6841925"/>
              <a:gd name="connsiteX2758" fmla="*/ 4403931 w 6005794"/>
              <a:gd name="connsiteY2758" fmla="*/ 5783704 h 6841925"/>
              <a:gd name="connsiteX2759" fmla="*/ 4389031 w 6005794"/>
              <a:gd name="connsiteY2759" fmla="*/ 5787910 h 6841925"/>
              <a:gd name="connsiteX2760" fmla="*/ 4381917 w 6005794"/>
              <a:gd name="connsiteY2760" fmla="*/ 5789591 h 6841925"/>
              <a:gd name="connsiteX2761" fmla="*/ 4374129 w 6005794"/>
              <a:gd name="connsiteY2761" fmla="*/ 5791273 h 6841925"/>
              <a:gd name="connsiteX2762" fmla="*/ 4367018 w 6005794"/>
              <a:gd name="connsiteY2762" fmla="*/ 5792535 h 6841925"/>
              <a:gd name="connsiteX2763" fmla="*/ 4359904 w 6005794"/>
              <a:gd name="connsiteY2763" fmla="*/ 5792955 h 6841925"/>
              <a:gd name="connsiteX2764" fmla="*/ 4352793 w 6005794"/>
              <a:gd name="connsiteY2764" fmla="*/ 5792955 h 6841925"/>
              <a:gd name="connsiteX2765" fmla="*/ 4346021 w 6005794"/>
              <a:gd name="connsiteY2765" fmla="*/ 5792114 h 6841925"/>
              <a:gd name="connsiteX2766" fmla="*/ 4338909 w 6005794"/>
              <a:gd name="connsiteY2766" fmla="*/ 5790432 h 6841925"/>
              <a:gd name="connsiteX2767" fmla="*/ 4332135 w 6005794"/>
              <a:gd name="connsiteY2767" fmla="*/ 5787489 h 6841925"/>
              <a:gd name="connsiteX2768" fmla="*/ 4325023 w 6005794"/>
              <a:gd name="connsiteY2768" fmla="*/ 5783704 h 6841925"/>
              <a:gd name="connsiteX2769" fmla="*/ 4318589 w 6005794"/>
              <a:gd name="connsiteY2769" fmla="*/ 5778660 h 6841925"/>
              <a:gd name="connsiteX2770" fmla="*/ 4311815 w 6005794"/>
              <a:gd name="connsiteY2770" fmla="*/ 5771932 h 6841925"/>
              <a:gd name="connsiteX2771" fmla="*/ 4305043 w 6005794"/>
              <a:gd name="connsiteY2771" fmla="*/ 5763523 h 6841925"/>
              <a:gd name="connsiteX2772" fmla="*/ 4292850 w 6005794"/>
              <a:gd name="connsiteY2772" fmla="*/ 5763102 h 6841925"/>
              <a:gd name="connsiteX2773" fmla="*/ 4293528 w 6005794"/>
              <a:gd name="connsiteY2773" fmla="*/ 5771932 h 6841925"/>
              <a:gd name="connsiteX2774" fmla="*/ 4294883 w 6005794"/>
              <a:gd name="connsiteY2774" fmla="*/ 5781603 h 6841925"/>
              <a:gd name="connsiteX2775" fmla="*/ 4295560 w 6005794"/>
              <a:gd name="connsiteY2775" fmla="*/ 5790432 h 6841925"/>
              <a:gd name="connsiteX2776" fmla="*/ 4295560 w 6005794"/>
              <a:gd name="connsiteY2776" fmla="*/ 5794637 h 6841925"/>
              <a:gd name="connsiteX2777" fmla="*/ 4295560 w 6005794"/>
              <a:gd name="connsiteY2777" fmla="*/ 5798842 h 6841925"/>
              <a:gd name="connsiteX2778" fmla="*/ 4294883 w 6005794"/>
              <a:gd name="connsiteY2778" fmla="*/ 5802626 h 6841925"/>
              <a:gd name="connsiteX2779" fmla="*/ 4293866 w 6005794"/>
              <a:gd name="connsiteY2779" fmla="*/ 5805569 h 6841925"/>
              <a:gd name="connsiteX2780" fmla="*/ 4292173 w 6005794"/>
              <a:gd name="connsiteY2780" fmla="*/ 5807672 h 6841925"/>
              <a:gd name="connsiteX2781" fmla="*/ 4289463 w 6005794"/>
              <a:gd name="connsiteY2781" fmla="*/ 5809354 h 6841925"/>
              <a:gd name="connsiteX2782" fmla="*/ 4285739 w 6005794"/>
              <a:gd name="connsiteY2782" fmla="*/ 5809774 h 6841925"/>
              <a:gd name="connsiteX2783" fmla="*/ 4281337 w 6005794"/>
              <a:gd name="connsiteY2783" fmla="*/ 5809774 h 6841925"/>
              <a:gd name="connsiteX2784" fmla="*/ 4275580 w 6005794"/>
              <a:gd name="connsiteY2784" fmla="*/ 5808093 h 6841925"/>
              <a:gd name="connsiteX2785" fmla="*/ 4268805 w 6005794"/>
              <a:gd name="connsiteY2785" fmla="*/ 5805991 h 6841925"/>
              <a:gd name="connsiteX2786" fmla="*/ 4265081 w 6005794"/>
              <a:gd name="connsiteY2786" fmla="*/ 5803887 h 6841925"/>
              <a:gd name="connsiteX2787" fmla="*/ 4261694 w 6005794"/>
              <a:gd name="connsiteY2787" fmla="*/ 5800944 h 6841925"/>
              <a:gd name="connsiteX2788" fmla="*/ 4258307 w 6005794"/>
              <a:gd name="connsiteY2788" fmla="*/ 5797581 h 6841925"/>
              <a:gd name="connsiteX2789" fmla="*/ 4255259 w 6005794"/>
              <a:gd name="connsiteY2789" fmla="*/ 5794216 h 6841925"/>
              <a:gd name="connsiteX2790" fmla="*/ 4248825 w 6005794"/>
              <a:gd name="connsiteY2790" fmla="*/ 5786648 h 6841925"/>
              <a:gd name="connsiteX2791" fmla="*/ 4245777 w 6005794"/>
              <a:gd name="connsiteY2791" fmla="*/ 5783284 h 6841925"/>
              <a:gd name="connsiteX2792" fmla="*/ 4242729 w 6005794"/>
              <a:gd name="connsiteY2792" fmla="*/ 5779080 h 6841925"/>
              <a:gd name="connsiteX2793" fmla="*/ 4239681 w 6005794"/>
              <a:gd name="connsiteY2793" fmla="*/ 5776557 h 6841925"/>
              <a:gd name="connsiteX2794" fmla="*/ 4235617 w 6005794"/>
              <a:gd name="connsiteY2794" fmla="*/ 5774035 h 6841925"/>
              <a:gd name="connsiteX2795" fmla="*/ 4231554 w 6005794"/>
              <a:gd name="connsiteY2795" fmla="*/ 5772352 h 6841925"/>
              <a:gd name="connsiteX2796" fmla="*/ 4227488 w 6005794"/>
              <a:gd name="connsiteY2796" fmla="*/ 5771932 h 6841925"/>
              <a:gd name="connsiteX2797" fmla="*/ 4222409 w 6005794"/>
              <a:gd name="connsiteY2797" fmla="*/ 5772352 h 6841925"/>
              <a:gd name="connsiteX2798" fmla="*/ 4216652 w 6005794"/>
              <a:gd name="connsiteY2798" fmla="*/ 5774876 h 6841925"/>
              <a:gd name="connsiteX2799" fmla="*/ 4210896 w 6005794"/>
              <a:gd name="connsiteY2799" fmla="*/ 5778239 h 6841925"/>
              <a:gd name="connsiteX2800" fmla="*/ 4204121 w 6005794"/>
              <a:gd name="connsiteY2800" fmla="*/ 5783284 h 6841925"/>
              <a:gd name="connsiteX2801" fmla="*/ 4201073 w 6005794"/>
              <a:gd name="connsiteY2801" fmla="*/ 5785388 h 6841925"/>
              <a:gd name="connsiteX2802" fmla="*/ 4198703 w 6005794"/>
              <a:gd name="connsiteY2802" fmla="*/ 5787910 h 6841925"/>
              <a:gd name="connsiteX2803" fmla="*/ 4196333 w 6005794"/>
              <a:gd name="connsiteY2803" fmla="*/ 5790853 h 6841925"/>
              <a:gd name="connsiteX2804" fmla="*/ 4194640 w 6005794"/>
              <a:gd name="connsiteY2804" fmla="*/ 5792955 h 6841925"/>
              <a:gd name="connsiteX2805" fmla="*/ 4193623 w 6005794"/>
              <a:gd name="connsiteY2805" fmla="*/ 5795899 h 6841925"/>
              <a:gd name="connsiteX2806" fmla="*/ 4192946 w 6005794"/>
              <a:gd name="connsiteY2806" fmla="*/ 5798842 h 6841925"/>
              <a:gd name="connsiteX2807" fmla="*/ 4191930 w 6005794"/>
              <a:gd name="connsiteY2807" fmla="*/ 5800944 h 6841925"/>
              <a:gd name="connsiteX2808" fmla="*/ 4191930 w 6005794"/>
              <a:gd name="connsiteY2808" fmla="*/ 5803887 h 6841925"/>
              <a:gd name="connsiteX2809" fmla="*/ 4191930 w 6005794"/>
              <a:gd name="connsiteY2809" fmla="*/ 5808934 h 6841925"/>
              <a:gd name="connsiteX2810" fmla="*/ 4192946 w 6005794"/>
              <a:gd name="connsiteY2810" fmla="*/ 5814399 h 6841925"/>
              <a:gd name="connsiteX2811" fmla="*/ 4194640 w 6005794"/>
              <a:gd name="connsiteY2811" fmla="*/ 5819445 h 6841925"/>
              <a:gd name="connsiteX2812" fmla="*/ 4196333 w 6005794"/>
              <a:gd name="connsiteY2812" fmla="*/ 5824490 h 6841925"/>
              <a:gd name="connsiteX2813" fmla="*/ 4200058 w 6005794"/>
              <a:gd name="connsiteY2813" fmla="*/ 5833740 h 6841925"/>
              <a:gd name="connsiteX2814" fmla="*/ 4201412 w 6005794"/>
              <a:gd name="connsiteY2814" fmla="*/ 5838366 h 6841925"/>
              <a:gd name="connsiteX2815" fmla="*/ 4202428 w 6005794"/>
              <a:gd name="connsiteY2815" fmla="*/ 5842571 h 6841925"/>
              <a:gd name="connsiteX2816" fmla="*/ 4202428 w 6005794"/>
              <a:gd name="connsiteY2816" fmla="*/ 5846774 h 6841925"/>
              <a:gd name="connsiteX2817" fmla="*/ 4201751 w 6005794"/>
              <a:gd name="connsiteY2817" fmla="*/ 5848878 h 6841925"/>
              <a:gd name="connsiteX2818" fmla="*/ 4201073 w 6005794"/>
              <a:gd name="connsiteY2818" fmla="*/ 5850980 h 6841925"/>
              <a:gd name="connsiteX2819" fmla="*/ 4200058 w 6005794"/>
              <a:gd name="connsiteY2819" fmla="*/ 5852662 h 6841925"/>
              <a:gd name="connsiteX2820" fmla="*/ 4198364 w 6005794"/>
              <a:gd name="connsiteY2820" fmla="*/ 5855185 h 6841925"/>
              <a:gd name="connsiteX2821" fmla="*/ 4196333 w 6005794"/>
              <a:gd name="connsiteY2821" fmla="*/ 5856866 h 6841925"/>
              <a:gd name="connsiteX2822" fmla="*/ 4194301 w 6005794"/>
              <a:gd name="connsiteY2822" fmla="*/ 5858548 h 6841925"/>
              <a:gd name="connsiteX2823" fmla="*/ 4195655 w 6005794"/>
              <a:gd name="connsiteY2823" fmla="*/ 5864014 h 6841925"/>
              <a:gd name="connsiteX2824" fmla="*/ 4197687 w 6005794"/>
              <a:gd name="connsiteY2824" fmla="*/ 5869060 h 6841925"/>
              <a:gd name="connsiteX2825" fmla="*/ 4200058 w 6005794"/>
              <a:gd name="connsiteY2825" fmla="*/ 5872845 h 6841925"/>
              <a:gd name="connsiteX2826" fmla="*/ 4203105 w 6005794"/>
              <a:gd name="connsiteY2826" fmla="*/ 5876629 h 6841925"/>
              <a:gd name="connsiteX2827" fmla="*/ 4206153 w 6005794"/>
              <a:gd name="connsiteY2827" fmla="*/ 5879992 h 6841925"/>
              <a:gd name="connsiteX2828" fmla="*/ 4209879 w 6005794"/>
              <a:gd name="connsiteY2828" fmla="*/ 5883357 h 6841925"/>
              <a:gd name="connsiteX2829" fmla="*/ 4213604 w 6005794"/>
              <a:gd name="connsiteY2829" fmla="*/ 5885879 h 6841925"/>
              <a:gd name="connsiteX2830" fmla="*/ 4217668 w 6005794"/>
              <a:gd name="connsiteY2830" fmla="*/ 5888401 h 6841925"/>
              <a:gd name="connsiteX2831" fmla="*/ 4218346 w 6005794"/>
              <a:gd name="connsiteY2831" fmla="*/ 5893448 h 6841925"/>
              <a:gd name="connsiteX2832" fmla="*/ 4219700 w 6005794"/>
              <a:gd name="connsiteY2832" fmla="*/ 5898072 h 6841925"/>
              <a:gd name="connsiteX2833" fmla="*/ 4221055 w 6005794"/>
              <a:gd name="connsiteY2833" fmla="*/ 5901856 h 6841925"/>
              <a:gd name="connsiteX2834" fmla="*/ 4222409 w 6005794"/>
              <a:gd name="connsiteY2834" fmla="*/ 5905220 h 6841925"/>
              <a:gd name="connsiteX2835" fmla="*/ 4224440 w 6005794"/>
              <a:gd name="connsiteY2835" fmla="*/ 5908584 h 6841925"/>
              <a:gd name="connsiteX2836" fmla="*/ 4226134 w 6005794"/>
              <a:gd name="connsiteY2836" fmla="*/ 5910686 h 6841925"/>
              <a:gd name="connsiteX2837" fmla="*/ 4228166 w 6005794"/>
              <a:gd name="connsiteY2837" fmla="*/ 5913209 h 6841925"/>
              <a:gd name="connsiteX2838" fmla="*/ 4230537 w 6005794"/>
              <a:gd name="connsiteY2838" fmla="*/ 5914891 h 6841925"/>
              <a:gd name="connsiteX2839" fmla="*/ 4232908 w 6005794"/>
              <a:gd name="connsiteY2839" fmla="*/ 5916153 h 6841925"/>
              <a:gd name="connsiteX2840" fmla="*/ 4235617 w 6005794"/>
              <a:gd name="connsiteY2840" fmla="*/ 5917413 h 6841925"/>
              <a:gd name="connsiteX2841" fmla="*/ 4240359 w 6005794"/>
              <a:gd name="connsiteY2841" fmla="*/ 5919096 h 6841925"/>
              <a:gd name="connsiteX2842" fmla="*/ 4246115 w 6005794"/>
              <a:gd name="connsiteY2842" fmla="*/ 5919516 h 6841925"/>
              <a:gd name="connsiteX2843" fmla="*/ 4252212 w 6005794"/>
              <a:gd name="connsiteY2843" fmla="*/ 5919516 h 6841925"/>
              <a:gd name="connsiteX2844" fmla="*/ 4263726 w 6005794"/>
              <a:gd name="connsiteY2844" fmla="*/ 5919096 h 6841925"/>
              <a:gd name="connsiteX2845" fmla="*/ 4269483 w 6005794"/>
              <a:gd name="connsiteY2845" fmla="*/ 5919096 h 6841925"/>
              <a:gd name="connsiteX2846" fmla="*/ 4274902 w 6005794"/>
              <a:gd name="connsiteY2846" fmla="*/ 5920357 h 6841925"/>
              <a:gd name="connsiteX2847" fmla="*/ 4280320 w 6005794"/>
              <a:gd name="connsiteY2847" fmla="*/ 5921197 h 6841925"/>
              <a:gd name="connsiteX2848" fmla="*/ 4282691 w 6005794"/>
              <a:gd name="connsiteY2848" fmla="*/ 5922459 h 6841925"/>
              <a:gd name="connsiteX2849" fmla="*/ 4285400 w 6005794"/>
              <a:gd name="connsiteY2849" fmla="*/ 5924140 h 6841925"/>
              <a:gd name="connsiteX2850" fmla="*/ 4287432 w 6005794"/>
              <a:gd name="connsiteY2850" fmla="*/ 5925824 h 6841925"/>
              <a:gd name="connsiteX2851" fmla="*/ 4289463 w 6005794"/>
              <a:gd name="connsiteY2851" fmla="*/ 5927925 h 6841925"/>
              <a:gd name="connsiteX2852" fmla="*/ 4291157 w 6005794"/>
              <a:gd name="connsiteY2852" fmla="*/ 5930868 h 6841925"/>
              <a:gd name="connsiteX2853" fmla="*/ 4292850 w 6005794"/>
              <a:gd name="connsiteY2853" fmla="*/ 5933812 h 6841925"/>
              <a:gd name="connsiteX2854" fmla="*/ 4298269 w 6005794"/>
              <a:gd name="connsiteY2854" fmla="*/ 5940540 h 6841925"/>
              <a:gd name="connsiteX2855" fmla="*/ 4300640 w 6005794"/>
              <a:gd name="connsiteY2855" fmla="*/ 5944323 h 6841925"/>
              <a:gd name="connsiteX2856" fmla="*/ 4301995 w 6005794"/>
              <a:gd name="connsiteY2856" fmla="*/ 5947687 h 6841925"/>
              <a:gd name="connsiteX2857" fmla="*/ 4302333 w 6005794"/>
              <a:gd name="connsiteY2857" fmla="*/ 5949370 h 6841925"/>
              <a:gd name="connsiteX2858" fmla="*/ 4302333 w 6005794"/>
              <a:gd name="connsiteY2858" fmla="*/ 5950211 h 6841925"/>
              <a:gd name="connsiteX2859" fmla="*/ 4301995 w 6005794"/>
              <a:gd name="connsiteY2859" fmla="*/ 5951892 h 6841925"/>
              <a:gd name="connsiteX2860" fmla="*/ 4300978 w 6005794"/>
              <a:gd name="connsiteY2860" fmla="*/ 5953154 h 6841925"/>
              <a:gd name="connsiteX2861" fmla="*/ 4300301 w 6005794"/>
              <a:gd name="connsiteY2861" fmla="*/ 5953574 h 6841925"/>
              <a:gd name="connsiteX2862" fmla="*/ 4297931 w 6005794"/>
              <a:gd name="connsiteY2862" fmla="*/ 5954835 h 6841925"/>
              <a:gd name="connsiteX2863" fmla="*/ 4295560 w 6005794"/>
              <a:gd name="connsiteY2863" fmla="*/ 5954835 h 6841925"/>
              <a:gd name="connsiteX2864" fmla="*/ 4292511 w 6005794"/>
              <a:gd name="connsiteY2864" fmla="*/ 5955255 h 6841925"/>
              <a:gd name="connsiteX2865" fmla="*/ 4287093 w 6005794"/>
              <a:gd name="connsiteY2865" fmla="*/ 5955255 h 6841925"/>
              <a:gd name="connsiteX2866" fmla="*/ 4282352 w 6005794"/>
              <a:gd name="connsiteY2866" fmla="*/ 5956096 h 6841925"/>
              <a:gd name="connsiteX2867" fmla="*/ 4277273 w 6005794"/>
              <a:gd name="connsiteY2867" fmla="*/ 5956939 h 6841925"/>
              <a:gd name="connsiteX2868" fmla="*/ 4272192 w 6005794"/>
              <a:gd name="connsiteY2868" fmla="*/ 5958199 h 6841925"/>
              <a:gd name="connsiteX2869" fmla="*/ 4263048 w 6005794"/>
              <a:gd name="connsiteY2869" fmla="*/ 5961563 h 6841925"/>
              <a:gd name="connsiteX2870" fmla="*/ 4253567 w 6005794"/>
              <a:gd name="connsiteY2870" fmla="*/ 5964926 h 6841925"/>
              <a:gd name="connsiteX2871" fmla="*/ 4249501 w 6005794"/>
              <a:gd name="connsiteY2871" fmla="*/ 5967450 h 6841925"/>
              <a:gd name="connsiteX2872" fmla="*/ 4245777 w 6005794"/>
              <a:gd name="connsiteY2872" fmla="*/ 5970814 h 6841925"/>
              <a:gd name="connsiteX2873" fmla="*/ 4242729 w 6005794"/>
              <a:gd name="connsiteY2873" fmla="*/ 5975017 h 6841925"/>
              <a:gd name="connsiteX2874" fmla="*/ 4240020 w 6005794"/>
              <a:gd name="connsiteY2874" fmla="*/ 5978802 h 6841925"/>
              <a:gd name="connsiteX2875" fmla="*/ 4237311 w 6005794"/>
              <a:gd name="connsiteY2875" fmla="*/ 5983848 h 6841925"/>
              <a:gd name="connsiteX2876" fmla="*/ 4235617 w 6005794"/>
              <a:gd name="connsiteY2876" fmla="*/ 5988893 h 6841925"/>
              <a:gd name="connsiteX2877" fmla="*/ 4231554 w 6005794"/>
              <a:gd name="connsiteY2877" fmla="*/ 5998984 h 6841925"/>
              <a:gd name="connsiteX2878" fmla="*/ 4226812 w 6005794"/>
              <a:gd name="connsiteY2878" fmla="*/ 6009075 h 6841925"/>
              <a:gd name="connsiteX2879" fmla="*/ 4224779 w 6005794"/>
              <a:gd name="connsiteY2879" fmla="*/ 6014122 h 6841925"/>
              <a:gd name="connsiteX2880" fmla="*/ 4222070 w 6005794"/>
              <a:gd name="connsiteY2880" fmla="*/ 6018325 h 6841925"/>
              <a:gd name="connsiteX2881" fmla="*/ 4219022 w 6005794"/>
              <a:gd name="connsiteY2881" fmla="*/ 6021690 h 6841925"/>
              <a:gd name="connsiteX2882" fmla="*/ 4214959 w 6005794"/>
              <a:gd name="connsiteY2882" fmla="*/ 6025053 h 6841925"/>
              <a:gd name="connsiteX2883" fmla="*/ 4210896 w 6005794"/>
              <a:gd name="connsiteY2883" fmla="*/ 6027997 h 6841925"/>
              <a:gd name="connsiteX2884" fmla="*/ 4205476 w 6005794"/>
              <a:gd name="connsiteY2884" fmla="*/ 6029678 h 6841925"/>
              <a:gd name="connsiteX2885" fmla="*/ 4202428 w 6005794"/>
              <a:gd name="connsiteY2885" fmla="*/ 6041871 h 6841925"/>
              <a:gd name="connsiteX2886" fmla="*/ 4198364 w 6005794"/>
              <a:gd name="connsiteY2886" fmla="*/ 6054066 h 6841925"/>
              <a:gd name="connsiteX2887" fmla="*/ 4193623 w 6005794"/>
              <a:gd name="connsiteY2887" fmla="*/ 6065418 h 6841925"/>
              <a:gd name="connsiteX2888" fmla="*/ 4190914 w 6005794"/>
              <a:gd name="connsiteY2888" fmla="*/ 6070885 h 6841925"/>
              <a:gd name="connsiteX2889" fmla="*/ 4187866 w 6005794"/>
              <a:gd name="connsiteY2889" fmla="*/ 6075930 h 6841925"/>
              <a:gd name="connsiteX2890" fmla="*/ 4185156 w 6005794"/>
              <a:gd name="connsiteY2890" fmla="*/ 6080976 h 6841925"/>
              <a:gd name="connsiteX2891" fmla="*/ 4181769 w 6005794"/>
              <a:gd name="connsiteY2891" fmla="*/ 6085180 h 6841925"/>
              <a:gd name="connsiteX2892" fmla="*/ 4178045 w 6005794"/>
              <a:gd name="connsiteY2892" fmla="*/ 6089806 h 6841925"/>
              <a:gd name="connsiteX2893" fmla="*/ 4173981 w 6005794"/>
              <a:gd name="connsiteY2893" fmla="*/ 6093590 h 6841925"/>
              <a:gd name="connsiteX2894" fmla="*/ 4169917 w 6005794"/>
              <a:gd name="connsiteY2894" fmla="*/ 6097375 h 6841925"/>
              <a:gd name="connsiteX2895" fmla="*/ 4165514 w 6005794"/>
              <a:gd name="connsiteY2895" fmla="*/ 6100738 h 6841925"/>
              <a:gd name="connsiteX2896" fmla="*/ 4160434 w 6005794"/>
              <a:gd name="connsiteY2896" fmla="*/ 6103681 h 6841925"/>
              <a:gd name="connsiteX2897" fmla="*/ 4155016 w 6005794"/>
              <a:gd name="connsiteY2897" fmla="*/ 6106624 h 6841925"/>
              <a:gd name="connsiteX2898" fmla="*/ 4151968 w 6005794"/>
              <a:gd name="connsiteY2898" fmla="*/ 6112510 h 6841925"/>
              <a:gd name="connsiteX2899" fmla="*/ 4148920 w 6005794"/>
              <a:gd name="connsiteY2899" fmla="*/ 6118398 h 6841925"/>
              <a:gd name="connsiteX2900" fmla="*/ 4145534 w 6005794"/>
              <a:gd name="connsiteY2900" fmla="*/ 6123022 h 6841925"/>
              <a:gd name="connsiteX2901" fmla="*/ 4142486 w 6005794"/>
              <a:gd name="connsiteY2901" fmla="*/ 6127647 h 6841925"/>
              <a:gd name="connsiteX2902" fmla="*/ 4139098 w 6005794"/>
              <a:gd name="connsiteY2902" fmla="*/ 6132273 h 6841925"/>
              <a:gd name="connsiteX2903" fmla="*/ 4135035 w 6005794"/>
              <a:gd name="connsiteY2903" fmla="*/ 6136056 h 6841925"/>
              <a:gd name="connsiteX2904" fmla="*/ 4131310 w 6005794"/>
              <a:gd name="connsiteY2904" fmla="*/ 6139420 h 6841925"/>
              <a:gd name="connsiteX2905" fmla="*/ 4127245 w 6005794"/>
              <a:gd name="connsiteY2905" fmla="*/ 6142365 h 6841925"/>
              <a:gd name="connsiteX2906" fmla="*/ 4123182 w 6005794"/>
              <a:gd name="connsiteY2906" fmla="*/ 6144887 h 6841925"/>
              <a:gd name="connsiteX2907" fmla="*/ 4119118 w 6005794"/>
              <a:gd name="connsiteY2907" fmla="*/ 6147830 h 6841925"/>
              <a:gd name="connsiteX2908" fmla="*/ 4110651 w 6005794"/>
              <a:gd name="connsiteY2908" fmla="*/ 6151615 h 6841925"/>
              <a:gd name="connsiteX2909" fmla="*/ 4101847 w 6005794"/>
              <a:gd name="connsiteY2909" fmla="*/ 6154978 h 6841925"/>
              <a:gd name="connsiteX2910" fmla="*/ 4092702 w 6005794"/>
              <a:gd name="connsiteY2910" fmla="*/ 6157080 h 6841925"/>
              <a:gd name="connsiteX2911" fmla="*/ 4083220 w 6005794"/>
              <a:gd name="connsiteY2911" fmla="*/ 6158762 h 6841925"/>
              <a:gd name="connsiteX2912" fmla="*/ 4074414 w 6005794"/>
              <a:gd name="connsiteY2912" fmla="*/ 6160444 h 6841925"/>
              <a:gd name="connsiteX2913" fmla="*/ 4055450 w 6005794"/>
              <a:gd name="connsiteY2913" fmla="*/ 6163387 h 6841925"/>
              <a:gd name="connsiteX2914" fmla="*/ 4045967 w 6005794"/>
              <a:gd name="connsiteY2914" fmla="*/ 6165070 h 6841925"/>
              <a:gd name="connsiteX2915" fmla="*/ 4037163 w 6005794"/>
              <a:gd name="connsiteY2915" fmla="*/ 6167171 h 6841925"/>
              <a:gd name="connsiteX2916" fmla="*/ 4028018 w 6005794"/>
              <a:gd name="connsiteY2916" fmla="*/ 6170114 h 6841925"/>
              <a:gd name="connsiteX2917" fmla="*/ 4019213 w 6005794"/>
              <a:gd name="connsiteY2917" fmla="*/ 6173899 h 6841925"/>
              <a:gd name="connsiteX2918" fmla="*/ 4019890 w 6005794"/>
              <a:gd name="connsiteY2918" fmla="*/ 6176842 h 6841925"/>
              <a:gd name="connsiteX2919" fmla="*/ 4019890 w 6005794"/>
              <a:gd name="connsiteY2919" fmla="*/ 6179365 h 6841925"/>
              <a:gd name="connsiteX2920" fmla="*/ 4019213 w 6005794"/>
              <a:gd name="connsiteY2920" fmla="*/ 6181888 h 6841925"/>
              <a:gd name="connsiteX2921" fmla="*/ 4016842 w 6005794"/>
              <a:gd name="connsiteY2921" fmla="*/ 6183570 h 6841925"/>
              <a:gd name="connsiteX2922" fmla="*/ 4015149 w 6005794"/>
              <a:gd name="connsiteY2922" fmla="*/ 6194082 h 6841925"/>
              <a:gd name="connsiteX2923" fmla="*/ 4012779 w 6005794"/>
              <a:gd name="connsiteY2923" fmla="*/ 6203331 h 6841925"/>
              <a:gd name="connsiteX2924" fmla="*/ 4010069 w 6005794"/>
              <a:gd name="connsiteY2924" fmla="*/ 6213422 h 6841925"/>
              <a:gd name="connsiteX2925" fmla="*/ 4007360 w 6005794"/>
              <a:gd name="connsiteY2925" fmla="*/ 6223094 h 6841925"/>
              <a:gd name="connsiteX2926" fmla="*/ 4004312 w 6005794"/>
              <a:gd name="connsiteY2926" fmla="*/ 6232344 h 6841925"/>
              <a:gd name="connsiteX2927" fmla="*/ 4000925 w 6005794"/>
              <a:gd name="connsiteY2927" fmla="*/ 6241594 h 6841925"/>
              <a:gd name="connsiteX2928" fmla="*/ 3997538 w 6005794"/>
              <a:gd name="connsiteY2928" fmla="*/ 6250424 h 6841925"/>
              <a:gd name="connsiteX2929" fmla="*/ 3993475 w 6005794"/>
              <a:gd name="connsiteY2929" fmla="*/ 6259255 h 6841925"/>
              <a:gd name="connsiteX2930" fmla="*/ 3989411 w 6005794"/>
              <a:gd name="connsiteY2930" fmla="*/ 6267663 h 6841925"/>
              <a:gd name="connsiteX2931" fmla="*/ 3985347 w 6005794"/>
              <a:gd name="connsiteY2931" fmla="*/ 6276073 h 6841925"/>
              <a:gd name="connsiteX2932" fmla="*/ 3980267 w 6005794"/>
              <a:gd name="connsiteY2932" fmla="*/ 6284482 h 6841925"/>
              <a:gd name="connsiteX2933" fmla="*/ 3975864 w 6005794"/>
              <a:gd name="connsiteY2933" fmla="*/ 6292051 h 6841925"/>
              <a:gd name="connsiteX2934" fmla="*/ 3971123 w 6005794"/>
              <a:gd name="connsiteY2934" fmla="*/ 6299198 h 6841925"/>
              <a:gd name="connsiteX2935" fmla="*/ 3965705 w 6005794"/>
              <a:gd name="connsiteY2935" fmla="*/ 6307188 h 6841925"/>
              <a:gd name="connsiteX2936" fmla="*/ 3960286 w 6005794"/>
              <a:gd name="connsiteY2936" fmla="*/ 6313916 h 6841925"/>
              <a:gd name="connsiteX2937" fmla="*/ 3954867 w 6005794"/>
              <a:gd name="connsiteY2937" fmla="*/ 6320643 h 6841925"/>
              <a:gd name="connsiteX2938" fmla="*/ 3949110 w 6005794"/>
              <a:gd name="connsiteY2938" fmla="*/ 6327370 h 6841925"/>
              <a:gd name="connsiteX2939" fmla="*/ 3942676 w 6005794"/>
              <a:gd name="connsiteY2939" fmla="*/ 6333257 h 6841925"/>
              <a:gd name="connsiteX2940" fmla="*/ 3936919 w 6005794"/>
              <a:gd name="connsiteY2940" fmla="*/ 6339563 h 6841925"/>
              <a:gd name="connsiteX2941" fmla="*/ 3930145 w 6005794"/>
              <a:gd name="connsiteY2941" fmla="*/ 6345030 h 6841925"/>
              <a:gd name="connsiteX2942" fmla="*/ 3923712 w 6005794"/>
              <a:gd name="connsiteY2942" fmla="*/ 6350496 h 6841925"/>
              <a:gd name="connsiteX2943" fmla="*/ 3916937 w 6005794"/>
              <a:gd name="connsiteY2943" fmla="*/ 6355542 h 6841925"/>
              <a:gd name="connsiteX2944" fmla="*/ 3910503 w 6005794"/>
              <a:gd name="connsiteY2944" fmla="*/ 6360167 h 6841925"/>
              <a:gd name="connsiteX2945" fmla="*/ 3903053 w 6005794"/>
              <a:gd name="connsiteY2945" fmla="*/ 6364791 h 6841925"/>
              <a:gd name="connsiteX2946" fmla="*/ 3895940 w 6005794"/>
              <a:gd name="connsiteY2946" fmla="*/ 6368576 h 6841925"/>
              <a:gd name="connsiteX2947" fmla="*/ 3888828 w 6005794"/>
              <a:gd name="connsiteY2947" fmla="*/ 6372360 h 6841925"/>
              <a:gd name="connsiteX2948" fmla="*/ 3881717 w 6005794"/>
              <a:gd name="connsiteY2948" fmla="*/ 6375723 h 6841925"/>
              <a:gd name="connsiteX2949" fmla="*/ 3873927 w 6005794"/>
              <a:gd name="connsiteY2949" fmla="*/ 6378667 h 6841925"/>
              <a:gd name="connsiteX2950" fmla="*/ 3866477 w 6005794"/>
              <a:gd name="connsiteY2950" fmla="*/ 6381190 h 6841925"/>
              <a:gd name="connsiteX2951" fmla="*/ 3858689 w 6005794"/>
              <a:gd name="connsiteY2951" fmla="*/ 6383713 h 6841925"/>
              <a:gd name="connsiteX2952" fmla="*/ 3850559 w 6005794"/>
              <a:gd name="connsiteY2952" fmla="*/ 6385814 h 6841925"/>
              <a:gd name="connsiteX2953" fmla="*/ 3842433 w 6005794"/>
              <a:gd name="connsiteY2953" fmla="*/ 6387077 h 6841925"/>
              <a:gd name="connsiteX2954" fmla="*/ 3830918 w 6005794"/>
              <a:gd name="connsiteY2954" fmla="*/ 6397588 h 6841925"/>
              <a:gd name="connsiteX2955" fmla="*/ 3818726 w 6005794"/>
              <a:gd name="connsiteY2955" fmla="*/ 6406418 h 6841925"/>
              <a:gd name="connsiteX2956" fmla="*/ 3806195 w 6005794"/>
              <a:gd name="connsiteY2956" fmla="*/ 6414828 h 6841925"/>
              <a:gd name="connsiteX2957" fmla="*/ 3794004 w 6005794"/>
              <a:gd name="connsiteY2957" fmla="*/ 6421975 h 6841925"/>
              <a:gd name="connsiteX2958" fmla="*/ 3781134 w 6005794"/>
              <a:gd name="connsiteY2958" fmla="*/ 6428702 h 6841925"/>
              <a:gd name="connsiteX2959" fmla="*/ 3768604 w 6005794"/>
              <a:gd name="connsiteY2959" fmla="*/ 6434169 h 6841925"/>
              <a:gd name="connsiteX2960" fmla="*/ 3755397 w 6005794"/>
              <a:gd name="connsiteY2960" fmla="*/ 6439214 h 6841925"/>
              <a:gd name="connsiteX2961" fmla="*/ 3741850 w 6005794"/>
              <a:gd name="connsiteY2961" fmla="*/ 6443419 h 6841925"/>
              <a:gd name="connsiteX2962" fmla="*/ 3728981 w 6005794"/>
              <a:gd name="connsiteY2962" fmla="*/ 6445942 h 6841925"/>
              <a:gd name="connsiteX2963" fmla="*/ 3715434 w 6005794"/>
              <a:gd name="connsiteY2963" fmla="*/ 6448884 h 6841925"/>
              <a:gd name="connsiteX2964" fmla="*/ 3701550 w 6005794"/>
              <a:gd name="connsiteY2964" fmla="*/ 6450567 h 6841925"/>
              <a:gd name="connsiteX2965" fmla="*/ 3688003 w 6005794"/>
              <a:gd name="connsiteY2965" fmla="*/ 6451829 h 6841925"/>
              <a:gd name="connsiteX2966" fmla="*/ 3674118 w 6005794"/>
              <a:gd name="connsiteY2966" fmla="*/ 6452249 h 6841925"/>
              <a:gd name="connsiteX2967" fmla="*/ 3660233 w 6005794"/>
              <a:gd name="connsiteY2967" fmla="*/ 6452249 h 6841925"/>
              <a:gd name="connsiteX2968" fmla="*/ 3646348 w 6005794"/>
              <a:gd name="connsiteY2968" fmla="*/ 6451829 h 6841925"/>
              <a:gd name="connsiteX2969" fmla="*/ 3631785 w 6005794"/>
              <a:gd name="connsiteY2969" fmla="*/ 6450146 h 6841925"/>
              <a:gd name="connsiteX2970" fmla="*/ 3623996 w 6005794"/>
              <a:gd name="connsiteY2970" fmla="*/ 6457295 h 6841925"/>
              <a:gd name="connsiteX2971" fmla="*/ 3615868 w 6005794"/>
              <a:gd name="connsiteY2971" fmla="*/ 6464022 h 6841925"/>
              <a:gd name="connsiteX2972" fmla="*/ 3607402 w 6005794"/>
              <a:gd name="connsiteY2972" fmla="*/ 6469067 h 6841925"/>
              <a:gd name="connsiteX2973" fmla="*/ 3598597 w 6005794"/>
              <a:gd name="connsiteY2973" fmla="*/ 6472851 h 6841925"/>
              <a:gd name="connsiteX2974" fmla="*/ 3590130 w 6005794"/>
              <a:gd name="connsiteY2974" fmla="*/ 6476636 h 6841925"/>
              <a:gd name="connsiteX2975" fmla="*/ 3581664 w 6005794"/>
              <a:gd name="connsiteY2975" fmla="*/ 6478739 h 6841925"/>
              <a:gd name="connsiteX2976" fmla="*/ 3572520 w 6005794"/>
              <a:gd name="connsiteY2976" fmla="*/ 6481261 h 6841925"/>
              <a:gd name="connsiteX2977" fmla="*/ 3563714 w 6005794"/>
              <a:gd name="connsiteY2977" fmla="*/ 6482102 h 6841925"/>
              <a:gd name="connsiteX2978" fmla="*/ 3555249 w 6005794"/>
              <a:gd name="connsiteY2978" fmla="*/ 6482942 h 6841925"/>
              <a:gd name="connsiteX2979" fmla="*/ 3545765 w 6005794"/>
              <a:gd name="connsiteY2979" fmla="*/ 6483363 h 6841925"/>
              <a:gd name="connsiteX2980" fmla="*/ 3527817 w 6005794"/>
              <a:gd name="connsiteY2980" fmla="*/ 6482942 h 6841925"/>
              <a:gd name="connsiteX2981" fmla="*/ 3509190 w 6005794"/>
              <a:gd name="connsiteY2981" fmla="*/ 6481261 h 6841925"/>
              <a:gd name="connsiteX2982" fmla="*/ 3490903 w 6005794"/>
              <a:gd name="connsiteY2982" fmla="*/ 6479579 h 6841925"/>
              <a:gd name="connsiteX2983" fmla="*/ 3488193 w 6005794"/>
              <a:gd name="connsiteY2983" fmla="*/ 6483783 h 6841925"/>
              <a:gd name="connsiteX2984" fmla="*/ 3485146 w 6005794"/>
              <a:gd name="connsiteY2984" fmla="*/ 6488409 h 6841925"/>
              <a:gd name="connsiteX2985" fmla="*/ 3482435 w 6005794"/>
              <a:gd name="connsiteY2985" fmla="*/ 6492193 h 6841925"/>
              <a:gd name="connsiteX2986" fmla="*/ 3479388 w 6005794"/>
              <a:gd name="connsiteY2986" fmla="*/ 6495558 h 6841925"/>
              <a:gd name="connsiteX2987" fmla="*/ 3472954 w 6005794"/>
              <a:gd name="connsiteY2987" fmla="*/ 6501444 h 6841925"/>
              <a:gd name="connsiteX2988" fmla="*/ 3466180 w 6005794"/>
              <a:gd name="connsiteY2988" fmla="*/ 6505228 h 6841925"/>
              <a:gd name="connsiteX2989" fmla="*/ 3459407 w 6005794"/>
              <a:gd name="connsiteY2989" fmla="*/ 6508592 h 6841925"/>
              <a:gd name="connsiteX2990" fmla="*/ 3452296 w 6005794"/>
              <a:gd name="connsiteY2990" fmla="*/ 6510694 h 6841925"/>
              <a:gd name="connsiteX2991" fmla="*/ 3445184 w 6005794"/>
              <a:gd name="connsiteY2991" fmla="*/ 6512376 h 6841925"/>
              <a:gd name="connsiteX2992" fmla="*/ 3438072 w 6005794"/>
              <a:gd name="connsiteY2992" fmla="*/ 6512796 h 6841925"/>
              <a:gd name="connsiteX2993" fmla="*/ 3430622 w 6005794"/>
              <a:gd name="connsiteY2993" fmla="*/ 6513637 h 6841925"/>
              <a:gd name="connsiteX2994" fmla="*/ 3423171 w 6005794"/>
              <a:gd name="connsiteY2994" fmla="*/ 6512796 h 6841925"/>
              <a:gd name="connsiteX2995" fmla="*/ 3408270 w 6005794"/>
              <a:gd name="connsiteY2995" fmla="*/ 6511956 h 6841925"/>
              <a:gd name="connsiteX2996" fmla="*/ 3393029 w 6005794"/>
              <a:gd name="connsiteY2996" fmla="*/ 6511114 h 6841925"/>
              <a:gd name="connsiteX2997" fmla="*/ 3385918 w 6005794"/>
              <a:gd name="connsiteY2997" fmla="*/ 6511114 h 6841925"/>
              <a:gd name="connsiteX2998" fmla="*/ 3378129 w 6005794"/>
              <a:gd name="connsiteY2998" fmla="*/ 6511956 h 6841925"/>
              <a:gd name="connsiteX2999" fmla="*/ 3365937 w 6005794"/>
              <a:gd name="connsiteY2999" fmla="*/ 6514057 h 6841925"/>
              <a:gd name="connsiteX3000" fmla="*/ 3353407 w 6005794"/>
              <a:gd name="connsiteY3000" fmla="*/ 6516159 h 6841925"/>
              <a:gd name="connsiteX3001" fmla="*/ 3341214 w 6005794"/>
              <a:gd name="connsiteY3001" fmla="*/ 6517422 h 6841925"/>
              <a:gd name="connsiteX3002" fmla="*/ 3328684 w 6005794"/>
              <a:gd name="connsiteY3002" fmla="*/ 6518683 h 6841925"/>
              <a:gd name="connsiteX3003" fmla="*/ 3303962 w 6005794"/>
              <a:gd name="connsiteY3003" fmla="*/ 6520365 h 6841925"/>
              <a:gd name="connsiteX3004" fmla="*/ 3279239 w 6005794"/>
              <a:gd name="connsiteY3004" fmla="*/ 6520365 h 6841925"/>
              <a:gd name="connsiteX3005" fmla="*/ 3254179 w 6005794"/>
              <a:gd name="connsiteY3005" fmla="*/ 6519104 h 6841925"/>
              <a:gd name="connsiteX3006" fmla="*/ 3229457 w 6005794"/>
              <a:gd name="connsiteY3006" fmla="*/ 6517422 h 6841925"/>
              <a:gd name="connsiteX3007" fmla="*/ 3204735 w 6005794"/>
              <a:gd name="connsiteY3007" fmla="*/ 6515319 h 6841925"/>
              <a:gd name="connsiteX3008" fmla="*/ 3180013 w 6005794"/>
              <a:gd name="connsiteY3008" fmla="*/ 6511956 h 6841925"/>
              <a:gd name="connsiteX3009" fmla="*/ 3175949 w 6005794"/>
              <a:gd name="connsiteY3009" fmla="*/ 6514057 h 6841925"/>
              <a:gd name="connsiteX3010" fmla="*/ 3171546 w 6005794"/>
              <a:gd name="connsiteY3010" fmla="*/ 6515739 h 6841925"/>
              <a:gd name="connsiteX3011" fmla="*/ 3167482 w 6005794"/>
              <a:gd name="connsiteY3011" fmla="*/ 6516159 h 6841925"/>
              <a:gd name="connsiteX3012" fmla="*/ 3163418 w 6005794"/>
              <a:gd name="connsiteY3012" fmla="*/ 6516159 h 6841925"/>
              <a:gd name="connsiteX3013" fmla="*/ 3066561 w 6005794"/>
              <a:gd name="connsiteY3013" fmla="*/ 6542650 h 6841925"/>
              <a:gd name="connsiteX3014" fmla="*/ 3064867 w 6005794"/>
              <a:gd name="connsiteY3014" fmla="*/ 6546853 h 6841925"/>
              <a:gd name="connsiteX3015" fmla="*/ 3062836 w 6005794"/>
              <a:gd name="connsiteY3015" fmla="*/ 6550218 h 6841925"/>
              <a:gd name="connsiteX3016" fmla="*/ 3061143 w 6005794"/>
              <a:gd name="connsiteY3016" fmla="*/ 6553581 h 6841925"/>
              <a:gd name="connsiteX3017" fmla="*/ 3059449 w 6005794"/>
              <a:gd name="connsiteY3017" fmla="*/ 6555684 h 6841925"/>
              <a:gd name="connsiteX3018" fmla="*/ 3057078 w 6005794"/>
              <a:gd name="connsiteY3018" fmla="*/ 6558206 h 6841925"/>
              <a:gd name="connsiteX3019" fmla="*/ 3054708 w 6005794"/>
              <a:gd name="connsiteY3019" fmla="*/ 6559889 h 6841925"/>
              <a:gd name="connsiteX3020" fmla="*/ 3052676 w 6005794"/>
              <a:gd name="connsiteY3020" fmla="*/ 6560730 h 6841925"/>
              <a:gd name="connsiteX3021" fmla="*/ 3049967 w 6005794"/>
              <a:gd name="connsiteY3021" fmla="*/ 6561571 h 6841925"/>
              <a:gd name="connsiteX3022" fmla="*/ 3044888 w 6005794"/>
              <a:gd name="connsiteY3022" fmla="*/ 6561991 h 6841925"/>
              <a:gd name="connsiteX3023" fmla="*/ 3039130 w 6005794"/>
              <a:gd name="connsiteY3023" fmla="*/ 6561571 h 6841925"/>
              <a:gd name="connsiteX3024" fmla="*/ 3032696 w 6005794"/>
              <a:gd name="connsiteY3024" fmla="*/ 6560309 h 6841925"/>
              <a:gd name="connsiteX3025" fmla="*/ 3026600 w 6005794"/>
              <a:gd name="connsiteY3025" fmla="*/ 6558627 h 6841925"/>
              <a:gd name="connsiteX3026" fmla="*/ 3014407 w 6005794"/>
              <a:gd name="connsiteY3026" fmla="*/ 6555264 h 6841925"/>
              <a:gd name="connsiteX3027" fmla="*/ 3002893 w 6005794"/>
              <a:gd name="connsiteY3027" fmla="*/ 6553161 h 6841925"/>
              <a:gd name="connsiteX3028" fmla="*/ 2996796 w 6005794"/>
              <a:gd name="connsiteY3028" fmla="*/ 6552741 h 6841925"/>
              <a:gd name="connsiteX3029" fmla="*/ 2991040 w 6005794"/>
              <a:gd name="connsiteY3029" fmla="*/ 6552741 h 6841925"/>
              <a:gd name="connsiteX3030" fmla="*/ 2985283 w 6005794"/>
              <a:gd name="connsiteY3030" fmla="*/ 6553161 h 6841925"/>
              <a:gd name="connsiteX3031" fmla="*/ 2979526 w 6005794"/>
              <a:gd name="connsiteY3031" fmla="*/ 6554422 h 6841925"/>
              <a:gd name="connsiteX3032" fmla="*/ 2974107 w 6005794"/>
              <a:gd name="connsiteY3032" fmla="*/ 6555264 h 6841925"/>
              <a:gd name="connsiteX3033" fmla="*/ 2968688 w 6005794"/>
              <a:gd name="connsiteY3033" fmla="*/ 6557365 h 6841925"/>
              <a:gd name="connsiteX3034" fmla="*/ 2963270 w 6005794"/>
              <a:gd name="connsiteY3034" fmla="*/ 6559889 h 6841925"/>
              <a:gd name="connsiteX3035" fmla="*/ 2957852 w 6005794"/>
              <a:gd name="connsiteY3035" fmla="*/ 6563252 h 6841925"/>
              <a:gd name="connsiteX3036" fmla="*/ 2952771 w 6005794"/>
              <a:gd name="connsiteY3036" fmla="*/ 6567457 h 6841925"/>
              <a:gd name="connsiteX3037" fmla="*/ 2948030 w 6005794"/>
              <a:gd name="connsiteY3037" fmla="*/ 6572083 h 6841925"/>
              <a:gd name="connsiteX3038" fmla="*/ 2942951 w 6005794"/>
              <a:gd name="connsiteY3038" fmla="*/ 6578389 h 6841925"/>
              <a:gd name="connsiteX3039" fmla="*/ 2938548 w 6005794"/>
              <a:gd name="connsiteY3039" fmla="*/ 6584276 h 6841925"/>
              <a:gd name="connsiteX3040" fmla="*/ 2934484 w 6005794"/>
              <a:gd name="connsiteY3040" fmla="*/ 6589742 h 6841925"/>
              <a:gd name="connsiteX3041" fmla="*/ 2930419 w 6005794"/>
              <a:gd name="connsiteY3041" fmla="*/ 6594788 h 6841925"/>
              <a:gd name="connsiteX3042" fmla="*/ 2926017 w 6005794"/>
              <a:gd name="connsiteY3042" fmla="*/ 6599413 h 6841925"/>
              <a:gd name="connsiteX3043" fmla="*/ 2921615 w 6005794"/>
              <a:gd name="connsiteY3043" fmla="*/ 6603198 h 6841925"/>
              <a:gd name="connsiteX3044" fmla="*/ 2916874 w 6005794"/>
              <a:gd name="connsiteY3044" fmla="*/ 6606561 h 6841925"/>
              <a:gd name="connsiteX3045" fmla="*/ 2912132 w 6005794"/>
              <a:gd name="connsiteY3045" fmla="*/ 6609925 h 6841925"/>
              <a:gd name="connsiteX3046" fmla="*/ 2907052 w 6005794"/>
              <a:gd name="connsiteY3046" fmla="*/ 6612026 h 6841925"/>
              <a:gd name="connsiteX3047" fmla="*/ 2902312 w 6005794"/>
              <a:gd name="connsiteY3047" fmla="*/ 6614550 h 6841925"/>
              <a:gd name="connsiteX3048" fmla="*/ 2897232 w 6005794"/>
              <a:gd name="connsiteY3048" fmla="*/ 6616232 h 6841925"/>
              <a:gd name="connsiteX3049" fmla="*/ 2891813 w 6005794"/>
              <a:gd name="connsiteY3049" fmla="*/ 6617913 h 6841925"/>
              <a:gd name="connsiteX3050" fmla="*/ 2887071 w 6005794"/>
              <a:gd name="connsiteY3050" fmla="*/ 6618334 h 6841925"/>
              <a:gd name="connsiteX3051" fmla="*/ 2881653 w 6005794"/>
              <a:gd name="connsiteY3051" fmla="*/ 6618754 h 6841925"/>
              <a:gd name="connsiteX3052" fmla="*/ 2870816 w 6005794"/>
              <a:gd name="connsiteY3052" fmla="*/ 6619595 h 6841925"/>
              <a:gd name="connsiteX3053" fmla="*/ 2859978 w 6005794"/>
              <a:gd name="connsiteY3053" fmla="*/ 6618334 h 6841925"/>
              <a:gd name="connsiteX3054" fmla="*/ 2843384 w 6005794"/>
              <a:gd name="connsiteY3054" fmla="*/ 6616652 h 6841925"/>
              <a:gd name="connsiteX3055" fmla="*/ 2826791 w 6005794"/>
              <a:gd name="connsiteY3055" fmla="*/ 6614970 h 6841925"/>
              <a:gd name="connsiteX3056" fmla="*/ 2810196 w 6005794"/>
              <a:gd name="connsiteY3056" fmla="*/ 6613709 h 6841925"/>
              <a:gd name="connsiteX3057" fmla="*/ 2793601 w 6005794"/>
              <a:gd name="connsiteY3057" fmla="*/ 6613289 h 6841925"/>
              <a:gd name="connsiteX3058" fmla="*/ 2777345 w 6005794"/>
              <a:gd name="connsiteY3058" fmla="*/ 6613289 h 6841925"/>
              <a:gd name="connsiteX3059" fmla="*/ 2760752 w 6005794"/>
              <a:gd name="connsiteY3059" fmla="*/ 6613709 h 6841925"/>
              <a:gd name="connsiteX3060" fmla="*/ 2744157 w 6005794"/>
              <a:gd name="connsiteY3060" fmla="*/ 6614550 h 6841925"/>
              <a:gd name="connsiteX3061" fmla="*/ 2727901 w 6005794"/>
              <a:gd name="connsiteY3061" fmla="*/ 6615391 h 6841925"/>
              <a:gd name="connsiteX3062" fmla="*/ 2711307 w 6005794"/>
              <a:gd name="connsiteY3062" fmla="*/ 6617072 h 6841925"/>
              <a:gd name="connsiteX3063" fmla="*/ 2695051 w 6005794"/>
              <a:gd name="connsiteY3063" fmla="*/ 6619595 h 6841925"/>
              <a:gd name="connsiteX3064" fmla="*/ 2678457 w 6005794"/>
              <a:gd name="connsiteY3064" fmla="*/ 6621697 h 6841925"/>
              <a:gd name="connsiteX3065" fmla="*/ 2662201 w 6005794"/>
              <a:gd name="connsiteY3065" fmla="*/ 6624641 h 6841925"/>
              <a:gd name="connsiteX3066" fmla="*/ 2646622 w 6005794"/>
              <a:gd name="connsiteY3066" fmla="*/ 6628004 h 6841925"/>
              <a:gd name="connsiteX3067" fmla="*/ 2630367 w 6005794"/>
              <a:gd name="connsiteY3067" fmla="*/ 6631368 h 6841925"/>
              <a:gd name="connsiteX3068" fmla="*/ 2614450 w 6005794"/>
              <a:gd name="connsiteY3068" fmla="*/ 6635153 h 6841925"/>
              <a:gd name="connsiteX3069" fmla="*/ 2598533 w 6005794"/>
              <a:gd name="connsiteY3069" fmla="*/ 6639357 h 6841925"/>
              <a:gd name="connsiteX3070" fmla="*/ 2590067 w 6005794"/>
              <a:gd name="connsiteY3070" fmla="*/ 6641880 h 6841925"/>
              <a:gd name="connsiteX3071" fmla="*/ 2581599 w 6005794"/>
              <a:gd name="connsiteY3071" fmla="*/ 6643562 h 6841925"/>
              <a:gd name="connsiteX3072" fmla="*/ 2573133 w 6005794"/>
              <a:gd name="connsiteY3072" fmla="*/ 6644402 h 6841925"/>
              <a:gd name="connsiteX3073" fmla="*/ 2564328 w 6005794"/>
              <a:gd name="connsiteY3073" fmla="*/ 6645665 h 6841925"/>
              <a:gd name="connsiteX3074" fmla="*/ 2547396 w 6005794"/>
              <a:gd name="connsiteY3074" fmla="*/ 6646926 h 6841925"/>
              <a:gd name="connsiteX3075" fmla="*/ 2530462 w 6005794"/>
              <a:gd name="connsiteY3075" fmla="*/ 6646085 h 6841925"/>
              <a:gd name="connsiteX3076" fmla="*/ 2513190 w 6005794"/>
              <a:gd name="connsiteY3076" fmla="*/ 6645243 h 6841925"/>
              <a:gd name="connsiteX3077" fmla="*/ 2496258 w 6005794"/>
              <a:gd name="connsiteY3077" fmla="*/ 6643562 h 6841925"/>
              <a:gd name="connsiteX3078" fmla="*/ 2462392 w 6005794"/>
              <a:gd name="connsiteY3078" fmla="*/ 6638937 h 6841925"/>
              <a:gd name="connsiteX3079" fmla="*/ 2445458 w 6005794"/>
              <a:gd name="connsiteY3079" fmla="*/ 6635994 h 6841925"/>
              <a:gd name="connsiteX3080" fmla="*/ 2428864 w 6005794"/>
              <a:gd name="connsiteY3080" fmla="*/ 6634311 h 6841925"/>
              <a:gd name="connsiteX3081" fmla="*/ 2411932 w 6005794"/>
              <a:gd name="connsiteY3081" fmla="*/ 6633471 h 6841925"/>
              <a:gd name="connsiteX3082" fmla="*/ 2394998 w 6005794"/>
              <a:gd name="connsiteY3082" fmla="*/ 6632629 h 6841925"/>
              <a:gd name="connsiteX3083" fmla="*/ 2378403 w 6005794"/>
              <a:gd name="connsiteY3083" fmla="*/ 6633471 h 6841925"/>
              <a:gd name="connsiteX3084" fmla="*/ 2369937 w 6005794"/>
              <a:gd name="connsiteY3084" fmla="*/ 6634311 h 6841925"/>
              <a:gd name="connsiteX3085" fmla="*/ 2361470 w 6005794"/>
              <a:gd name="connsiteY3085" fmla="*/ 6635573 h 6841925"/>
              <a:gd name="connsiteX3086" fmla="*/ 2353343 w 6005794"/>
              <a:gd name="connsiteY3086" fmla="*/ 6637255 h 6841925"/>
              <a:gd name="connsiteX3087" fmla="*/ 2344876 w 6005794"/>
              <a:gd name="connsiteY3087" fmla="*/ 6638937 h 6841925"/>
              <a:gd name="connsiteX3088" fmla="*/ 2336410 w 6005794"/>
              <a:gd name="connsiteY3088" fmla="*/ 6641880 h 6841925"/>
              <a:gd name="connsiteX3089" fmla="*/ 2328282 w 6005794"/>
              <a:gd name="connsiteY3089" fmla="*/ 6644402 h 6841925"/>
              <a:gd name="connsiteX3090" fmla="*/ 2325573 w 6005794"/>
              <a:gd name="connsiteY3090" fmla="*/ 6645665 h 6841925"/>
              <a:gd name="connsiteX3091" fmla="*/ 2323202 w 6005794"/>
              <a:gd name="connsiteY3091" fmla="*/ 6645665 h 6841925"/>
              <a:gd name="connsiteX3092" fmla="*/ 2321170 w 6005794"/>
              <a:gd name="connsiteY3092" fmla="*/ 6645665 h 6841925"/>
              <a:gd name="connsiteX3093" fmla="*/ 2318800 w 6005794"/>
              <a:gd name="connsiteY3093" fmla="*/ 6645243 h 6841925"/>
              <a:gd name="connsiteX3094" fmla="*/ 2316429 w 6005794"/>
              <a:gd name="connsiteY3094" fmla="*/ 6643981 h 6841925"/>
              <a:gd name="connsiteX3095" fmla="*/ 2314737 w 6005794"/>
              <a:gd name="connsiteY3095" fmla="*/ 6642721 h 6841925"/>
              <a:gd name="connsiteX3096" fmla="*/ 2313042 w 6005794"/>
              <a:gd name="connsiteY3096" fmla="*/ 6641039 h 6841925"/>
              <a:gd name="connsiteX3097" fmla="*/ 2311349 w 6005794"/>
              <a:gd name="connsiteY3097" fmla="*/ 6639357 h 6841925"/>
              <a:gd name="connsiteX3098" fmla="*/ 2307962 w 6005794"/>
              <a:gd name="connsiteY3098" fmla="*/ 6635153 h 6841925"/>
              <a:gd name="connsiteX3099" fmla="*/ 2305931 w 6005794"/>
              <a:gd name="connsiteY3099" fmla="*/ 6629687 h 6841925"/>
              <a:gd name="connsiteX3100" fmla="*/ 2305253 w 6005794"/>
              <a:gd name="connsiteY3100" fmla="*/ 6626744 h 6841925"/>
              <a:gd name="connsiteX3101" fmla="*/ 2304914 w 6005794"/>
              <a:gd name="connsiteY3101" fmla="*/ 6623379 h 6841925"/>
              <a:gd name="connsiteX3102" fmla="*/ 2304576 w 6005794"/>
              <a:gd name="connsiteY3102" fmla="*/ 6620435 h 6841925"/>
              <a:gd name="connsiteX3103" fmla="*/ 2304914 w 6005794"/>
              <a:gd name="connsiteY3103" fmla="*/ 6617072 h 6841925"/>
              <a:gd name="connsiteX3104" fmla="*/ 2305253 w 6005794"/>
              <a:gd name="connsiteY3104" fmla="*/ 6605720 h 6841925"/>
              <a:gd name="connsiteX3105" fmla="*/ 2305253 w 6005794"/>
              <a:gd name="connsiteY3105" fmla="*/ 6599833 h 6841925"/>
              <a:gd name="connsiteX3106" fmla="*/ 2304914 w 6005794"/>
              <a:gd name="connsiteY3106" fmla="*/ 6594367 h 6841925"/>
              <a:gd name="connsiteX3107" fmla="*/ 2303560 w 6005794"/>
              <a:gd name="connsiteY3107" fmla="*/ 6589321 h 6841925"/>
              <a:gd name="connsiteX3108" fmla="*/ 2301866 w 6005794"/>
              <a:gd name="connsiteY3108" fmla="*/ 6584276 h 6841925"/>
              <a:gd name="connsiteX3109" fmla="*/ 2299496 w 6005794"/>
              <a:gd name="connsiteY3109" fmla="*/ 6579230 h 6841925"/>
              <a:gd name="connsiteX3110" fmla="*/ 2295771 w 6005794"/>
              <a:gd name="connsiteY3110" fmla="*/ 6575026 h 6841925"/>
              <a:gd name="connsiteX3111" fmla="*/ 2293061 w 6005794"/>
              <a:gd name="connsiteY3111" fmla="*/ 6572083 h 6841925"/>
              <a:gd name="connsiteX3112" fmla="*/ 2289675 w 6005794"/>
              <a:gd name="connsiteY3112" fmla="*/ 6569979 h 6841925"/>
              <a:gd name="connsiteX3113" fmla="*/ 2285272 w 6005794"/>
              <a:gd name="connsiteY3113" fmla="*/ 6568298 h 6841925"/>
              <a:gd name="connsiteX3114" fmla="*/ 2280192 w 6005794"/>
              <a:gd name="connsiteY3114" fmla="*/ 6566615 h 6841925"/>
              <a:gd name="connsiteX3115" fmla="*/ 2274774 w 6005794"/>
              <a:gd name="connsiteY3115" fmla="*/ 6565355 h 6841925"/>
              <a:gd name="connsiteX3116" fmla="*/ 2269016 w 6005794"/>
              <a:gd name="connsiteY3116" fmla="*/ 6564093 h 6841925"/>
              <a:gd name="connsiteX3117" fmla="*/ 2262582 w 6005794"/>
              <a:gd name="connsiteY3117" fmla="*/ 6563673 h 6841925"/>
              <a:gd name="connsiteX3118" fmla="*/ 2255809 w 6005794"/>
              <a:gd name="connsiteY3118" fmla="*/ 6563252 h 6841925"/>
              <a:gd name="connsiteX3119" fmla="*/ 2241247 w 6005794"/>
              <a:gd name="connsiteY3119" fmla="*/ 6563673 h 6841925"/>
              <a:gd name="connsiteX3120" fmla="*/ 2225329 w 6005794"/>
              <a:gd name="connsiteY3120" fmla="*/ 6564934 h 6841925"/>
              <a:gd name="connsiteX3121" fmla="*/ 2209073 w 6005794"/>
              <a:gd name="connsiteY3121" fmla="*/ 6567036 h 6841925"/>
              <a:gd name="connsiteX3122" fmla="*/ 2193156 w 6005794"/>
              <a:gd name="connsiteY3122" fmla="*/ 6570400 h 6841925"/>
              <a:gd name="connsiteX3123" fmla="*/ 2176900 w 6005794"/>
              <a:gd name="connsiteY3123" fmla="*/ 6575026 h 6841925"/>
              <a:gd name="connsiteX3124" fmla="*/ 2161661 w 6005794"/>
              <a:gd name="connsiteY3124" fmla="*/ 6580070 h 6841925"/>
              <a:gd name="connsiteX3125" fmla="*/ 2147099 w 6005794"/>
              <a:gd name="connsiteY3125" fmla="*/ 6585537 h 6841925"/>
              <a:gd name="connsiteX3126" fmla="*/ 2141003 w 6005794"/>
              <a:gd name="connsiteY3126" fmla="*/ 6588060 h 6841925"/>
              <a:gd name="connsiteX3127" fmla="*/ 2134568 w 6005794"/>
              <a:gd name="connsiteY3127" fmla="*/ 6591423 h 6841925"/>
              <a:gd name="connsiteX3128" fmla="*/ 2128811 w 6005794"/>
              <a:gd name="connsiteY3128" fmla="*/ 6594788 h 6841925"/>
              <a:gd name="connsiteX3129" fmla="*/ 2124070 w 6005794"/>
              <a:gd name="connsiteY3129" fmla="*/ 6598151 h 6841925"/>
              <a:gd name="connsiteX3130" fmla="*/ 2119329 w 6005794"/>
              <a:gd name="connsiteY3130" fmla="*/ 6602357 h 6841925"/>
              <a:gd name="connsiteX3131" fmla="*/ 2115264 w 6005794"/>
              <a:gd name="connsiteY3131" fmla="*/ 6605720 h 6841925"/>
              <a:gd name="connsiteX3132" fmla="*/ 2112216 w 6005794"/>
              <a:gd name="connsiteY3132" fmla="*/ 6609504 h 6841925"/>
              <a:gd name="connsiteX3133" fmla="*/ 2109507 w 6005794"/>
              <a:gd name="connsiteY3133" fmla="*/ 6613289 h 6841925"/>
              <a:gd name="connsiteX3134" fmla="*/ 2107814 w 6005794"/>
              <a:gd name="connsiteY3134" fmla="*/ 6617072 h 6841925"/>
              <a:gd name="connsiteX3135" fmla="*/ 2107137 w 6005794"/>
              <a:gd name="connsiteY3135" fmla="*/ 6621697 h 6841925"/>
              <a:gd name="connsiteX3136" fmla="*/ 2105783 w 6005794"/>
              <a:gd name="connsiteY3136" fmla="*/ 6631368 h 6841925"/>
              <a:gd name="connsiteX3137" fmla="*/ 2104089 w 6005794"/>
              <a:gd name="connsiteY3137" fmla="*/ 6639357 h 6841925"/>
              <a:gd name="connsiteX3138" fmla="*/ 2102057 w 6005794"/>
              <a:gd name="connsiteY3138" fmla="*/ 6646926 h 6841925"/>
              <a:gd name="connsiteX3139" fmla="*/ 2099348 w 6005794"/>
              <a:gd name="connsiteY3139" fmla="*/ 6651971 h 6841925"/>
              <a:gd name="connsiteX3140" fmla="*/ 2095960 w 6005794"/>
              <a:gd name="connsiteY3140" fmla="*/ 6656176 h 6841925"/>
              <a:gd name="connsiteX3141" fmla="*/ 2092913 w 6005794"/>
              <a:gd name="connsiteY3141" fmla="*/ 6659540 h 6841925"/>
              <a:gd name="connsiteX3142" fmla="*/ 2089188 w 6005794"/>
              <a:gd name="connsiteY3142" fmla="*/ 6661642 h 6841925"/>
              <a:gd name="connsiteX3143" fmla="*/ 2085124 w 6005794"/>
              <a:gd name="connsiteY3143" fmla="*/ 6663324 h 6841925"/>
              <a:gd name="connsiteX3144" fmla="*/ 2081399 w 6005794"/>
              <a:gd name="connsiteY3144" fmla="*/ 6664585 h 6841925"/>
              <a:gd name="connsiteX3145" fmla="*/ 2077335 w 6005794"/>
              <a:gd name="connsiteY3145" fmla="*/ 6665005 h 6841925"/>
              <a:gd name="connsiteX3146" fmla="*/ 2068191 w 6005794"/>
              <a:gd name="connsiteY3146" fmla="*/ 6665005 h 6841925"/>
              <a:gd name="connsiteX3147" fmla="*/ 2059386 w 6005794"/>
              <a:gd name="connsiteY3147" fmla="*/ 6665005 h 6841925"/>
              <a:gd name="connsiteX3148" fmla="*/ 2054644 w 6005794"/>
              <a:gd name="connsiteY3148" fmla="*/ 6665005 h 6841925"/>
              <a:gd name="connsiteX3149" fmla="*/ 2050241 w 6005794"/>
              <a:gd name="connsiteY3149" fmla="*/ 6665846 h 6841925"/>
              <a:gd name="connsiteX3150" fmla="*/ 2012651 w 6005794"/>
              <a:gd name="connsiteY3150" fmla="*/ 6666267 h 6841925"/>
              <a:gd name="connsiteX3151" fmla="*/ 1974721 w 6005794"/>
              <a:gd name="connsiteY3151" fmla="*/ 6666267 h 6841925"/>
              <a:gd name="connsiteX3152" fmla="*/ 1862624 w 6005794"/>
              <a:gd name="connsiteY3152" fmla="*/ 6666687 h 6841925"/>
              <a:gd name="connsiteX3153" fmla="*/ 1855851 w 6005794"/>
              <a:gd name="connsiteY3153" fmla="*/ 6673415 h 6841925"/>
              <a:gd name="connsiteX3154" fmla="*/ 1850093 w 6005794"/>
              <a:gd name="connsiteY3154" fmla="*/ 6678040 h 6841925"/>
              <a:gd name="connsiteX3155" fmla="*/ 1847384 w 6005794"/>
              <a:gd name="connsiteY3155" fmla="*/ 6679302 h 6841925"/>
              <a:gd name="connsiteX3156" fmla="*/ 1844675 w 6005794"/>
              <a:gd name="connsiteY3156" fmla="*/ 6680143 h 6841925"/>
              <a:gd name="connsiteX3157" fmla="*/ 1841966 w 6005794"/>
              <a:gd name="connsiteY3157" fmla="*/ 6680983 h 6841925"/>
              <a:gd name="connsiteX3158" fmla="*/ 1839595 w 6005794"/>
              <a:gd name="connsiteY3158" fmla="*/ 6681404 h 6841925"/>
              <a:gd name="connsiteX3159" fmla="*/ 1837564 w 6005794"/>
              <a:gd name="connsiteY3159" fmla="*/ 6680983 h 6841925"/>
              <a:gd name="connsiteX3160" fmla="*/ 1835193 w 6005794"/>
              <a:gd name="connsiteY3160" fmla="*/ 6680143 h 6841925"/>
              <a:gd name="connsiteX3161" fmla="*/ 1831128 w 6005794"/>
              <a:gd name="connsiteY3161" fmla="*/ 6678461 h 6841925"/>
              <a:gd name="connsiteX3162" fmla="*/ 1827403 w 6005794"/>
              <a:gd name="connsiteY3162" fmla="*/ 6675937 h 6841925"/>
              <a:gd name="connsiteX3163" fmla="*/ 1824356 w 6005794"/>
              <a:gd name="connsiteY3163" fmla="*/ 6671733 h 6841925"/>
              <a:gd name="connsiteX3164" fmla="*/ 1821308 w 6005794"/>
              <a:gd name="connsiteY3164" fmla="*/ 6666687 h 6841925"/>
              <a:gd name="connsiteX3165" fmla="*/ 1817921 w 6005794"/>
              <a:gd name="connsiteY3165" fmla="*/ 6662483 h 6841925"/>
              <a:gd name="connsiteX3166" fmla="*/ 1812163 w 6005794"/>
              <a:gd name="connsiteY3166" fmla="*/ 6651971 h 6841925"/>
              <a:gd name="connsiteX3167" fmla="*/ 1809454 w 6005794"/>
              <a:gd name="connsiteY3167" fmla="*/ 6646926 h 6841925"/>
              <a:gd name="connsiteX3168" fmla="*/ 1806406 w 6005794"/>
              <a:gd name="connsiteY3168" fmla="*/ 6642300 h 6841925"/>
              <a:gd name="connsiteX3169" fmla="*/ 1803358 w 6005794"/>
              <a:gd name="connsiteY3169" fmla="*/ 6637675 h 6841925"/>
              <a:gd name="connsiteX3170" fmla="*/ 1799634 w 6005794"/>
              <a:gd name="connsiteY3170" fmla="*/ 6635153 h 6841925"/>
              <a:gd name="connsiteX3171" fmla="*/ 1793876 w 6005794"/>
              <a:gd name="connsiteY3171" fmla="*/ 6643981 h 6841925"/>
              <a:gd name="connsiteX3172" fmla="*/ 1788119 w 6005794"/>
              <a:gd name="connsiteY3172" fmla="*/ 6651971 h 6841925"/>
              <a:gd name="connsiteX3173" fmla="*/ 1781684 w 6005794"/>
              <a:gd name="connsiteY3173" fmla="*/ 6659119 h 6841925"/>
              <a:gd name="connsiteX3174" fmla="*/ 1775589 w 6005794"/>
              <a:gd name="connsiteY3174" fmla="*/ 6665005 h 6841925"/>
              <a:gd name="connsiteX3175" fmla="*/ 1769154 w 6005794"/>
              <a:gd name="connsiteY3175" fmla="*/ 6670892 h 6841925"/>
              <a:gd name="connsiteX3176" fmla="*/ 1762380 w 6005794"/>
              <a:gd name="connsiteY3176" fmla="*/ 6675096 h 6841925"/>
              <a:gd name="connsiteX3177" fmla="*/ 1755608 w 6005794"/>
              <a:gd name="connsiteY3177" fmla="*/ 6678461 h 6841925"/>
              <a:gd name="connsiteX3178" fmla="*/ 1748495 w 6005794"/>
              <a:gd name="connsiteY3178" fmla="*/ 6680983 h 6841925"/>
              <a:gd name="connsiteX3179" fmla="*/ 1741383 w 6005794"/>
              <a:gd name="connsiteY3179" fmla="*/ 6682665 h 6841925"/>
              <a:gd name="connsiteX3180" fmla="*/ 1734272 w 6005794"/>
              <a:gd name="connsiteY3180" fmla="*/ 6683086 h 6841925"/>
              <a:gd name="connsiteX3181" fmla="*/ 1726483 w 6005794"/>
              <a:gd name="connsiteY3181" fmla="*/ 6682665 h 6841925"/>
              <a:gd name="connsiteX3182" fmla="*/ 1718694 w 6005794"/>
              <a:gd name="connsiteY3182" fmla="*/ 6681404 h 6841925"/>
              <a:gd name="connsiteX3183" fmla="*/ 1711243 w 6005794"/>
              <a:gd name="connsiteY3183" fmla="*/ 6679302 h 6841925"/>
              <a:gd name="connsiteX3184" fmla="*/ 1703115 w 6005794"/>
              <a:gd name="connsiteY3184" fmla="*/ 6675937 h 6841925"/>
              <a:gd name="connsiteX3185" fmla="*/ 1694987 w 6005794"/>
              <a:gd name="connsiteY3185" fmla="*/ 6671312 h 6841925"/>
              <a:gd name="connsiteX3186" fmla="*/ 1686521 w 6005794"/>
              <a:gd name="connsiteY3186" fmla="*/ 6665846 h 6841925"/>
              <a:gd name="connsiteX3187" fmla="*/ 1679408 w 6005794"/>
              <a:gd name="connsiteY3187" fmla="*/ 6667528 h 6841925"/>
              <a:gd name="connsiteX3188" fmla="*/ 1672297 w 6005794"/>
              <a:gd name="connsiteY3188" fmla="*/ 6668370 h 6841925"/>
              <a:gd name="connsiteX3189" fmla="*/ 1657735 w 6005794"/>
              <a:gd name="connsiteY3189" fmla="*/ 6670052 h 6841925"/>
              <a:gd name="connsiteX3190" fmla="*/ 1642834 w 6005794"/>
              <a:gd name="connsiteY3190" fmla="*/ 6671733 h 6841925"/>
              <a:gd name="connsiteX3191" fmla="*/ 1628271 w 6005794"/>
              <a:gd name="connsiteY3191" fmla="*/ 6672995 h 6841925"/>
              <a:gd name="connsiteX3192" fmla="*/ 1620821 w 6005794"/>
              <a:gd name="connsiteY3192" fmla="*/ 6674255 h 6841925"/>
              <a:gd name="connsiteX3193" fmla="*/ 1613709 w 6005794"/>
              <a:gd name="connsiteY3193" fmla="*/ 6675937 h 6841925"/>
              <a:gd name="connsiteX3194" fmla="*/ 1606597 w 6005794"/>
              <a:gd name="connsiteY3194" fmla="*/ 6677619 h 6841925"/>
              <a:gd name="connsiteX3195" fmla="*/ 1599486 w 6005794"/>
              <a:gd name="connsiteY3195" fmla="*/ 6679722 h 6841925"/>
              <a:gd name="connsiteX3196" fmla="*/ 1592712 w 6005794"/>
              <a:gd name="connsiteY3196" fmla="*/ 6682665 h 6841925"/>
              <a:gd name="connsiteX3197" fmla="*/ 1585939 w 6005794"/>
              <a:gd name="connsiteY3197" fmla="*/ 6686449 h 6841925"/>
              <a:gd name="connsiteX3198" fmla="*/ 1579165 w 6005794"/>
              <a:gd name="connsiteY3198" fmla="*/ 6690234 h 6841925"/>
              <a:gd name="connsiteX3199" fmla="*/ 1572393 w 6005794"/>
              <a:gd name="connsiteY3199" fmla="*/ 6695699 h 6841925"/>
              <a:gd name="connsiteX3200" fmla="*/ 1554105 w 6005794"/>
              <a:gd name="connsiteY3200" fmla="*/ 6697382 h 6841925"/>
              <a:gd name="connsiteX3201" fmla="*/ 1535139 w 6005794"/>
              <a:gd name="connsiteY3201" fmla="*/ 6698642 h 6841925"/>
              <a:gd name="connsiteX3202" fmla="*/ 1516852 w 6005794"/>
              <a:gd name="connsiteY3202" fmla="*/ 6698642 h 6841925"/>
              <a:gd name="connsiteX3203" fmla="*/ 1498225 w 6005794"/>
              <a:gd name="connsiteY3203" fmla="*/ 6698222 h 6841925"/>
              <a:gd name="connsiteX3204" fmla="*/ 1479938 w 6005794"/>
              <a:gd name="connsiteY3204" fmla="*/ 6696961 h 6841925"/>
              <a:gd name="connsiteX3205" fmla="*/ 1460974 w 6005794"/>
              <a:gd name="connsiteY3205" fmla="*/ 6695279 h 6841925"/>
              <a:gd name="connsiteX3206" fmla="*/ 1424398 w 6005794"/>
              <a:gd name="connsiteY3206" fmla="*/ 6691916 h 6841925"/>
              <a:gd name="connsiteX3207" fmla="*/ 1405433 w 6005794"/>
              <a:gd name="connsiteY3207" fmla="*/ 6690234 h 6841925"/>
              <a:gd name="connsiteX3208" fmla="*/ 1386806 w 6005794"/>
              <a:gd name="connsiteY3208" fmla="*/ 6688973 h 6841925"/>
              <a:gd name="connsiteX3209" fmla="*/ 1368519 w 6005794"/>
              <a:gd name="connsiteY3209" fmla="*/ 6688551 h 6841925"/>
              <a:gd name="connsiteX3210" fmla="*/ 1349553 w 6005794"/>
              <a:gd name="connsiteY3210" fmla="*/ 6688551 h 6841925"/>
              <a:gd name="connsiteX3211" fmla="*/ 1331267 w 6005794"/>
              <a:gd name="connsiteY3211" fmla="*/ 6689814 h 6841925"/>
              <a:gd name="connsiteX3212" fmla="*/ 1312978 w 6005794"/>
              <a:gd name="connsiteY3212" fmla="*/ 6691916 h 6841925"/>
              <a:gd name="connsiteX3213" fmla="*/ 1303496 w 6005794"/>
              <a:gd name="connsiteY3213" fmla="*/ 6693177 h 6841925"/>
              <a:gd name="connsiteX3214" fmla="*/ 1294352 w 6005794"/>
              <a:gd name="connsiteY3214" fmla="*/ 6695279 h 6841925"/>
              <a:gd name="connsiteX3215" fmla="*/ 1284870 w 6005794"/>
              <a:gd name="connsiteY3215" fmla="*/ 6697382 h 6841925"/>
              <a:gd name="connsiteX3216" fmla="*/ 1275726 w 6005794"/>
              <a:gd name="connsiteY3216" fmla="*/ 6699905 h 6841925"/>
              <a:gd name="connsiteX3217" fmla="*/ 1264211 w 6005794"/>
              <a:gd name="connsiteY3217" fmla="*/ 6705370 h 6841925"/>
              <a:gd name="connsiteX3218" fmla="*/ 1252359 w 6005794"/>
              <a:gd name="connsiteY3218" fmla="*/ 6709154 h 6841925"/>
              <a:gd name="connsiteX3219" fmla="*/ 1240506 w 6005794"/>
              <a:gd name="connsiteY3219" fmla="*/ 6712098 h 6841925"/>
              <a:gd name="connsiteX3220" fmla="*/ 1228990 w 6005794"/>
              <a:gd name="connsiteY3220" fmla="*/ 6714201 h 6841925"/>
              <a:gd name="connsiteX3221" fmla="*/ 1216799 w 6005794"/>
              <a:gd name="connsiteY3221" fmla="*/ 6715462 h 6841925"/>
              <a:gd name="connsiteX3222" fmla="*/ 1204607 w 6005794"/>
              <a:gd name="connsiteY3222" fmla="*/ 6716303 h 6841925"/>
              <a:gd name="connsiteX3223" fmla="*/ 1180901 w 6005794"/>
              <a:gd name="connsiteY3223" fmla="*/ 6716303 h 6841925"/>
              <a:gd name="connsiteX3224" fmla="*/ 1156518 w 6005794"/>
              <a:gd name="connsiteY3224" fmla="*/ 6716303 h 6841925"/>
              <a:gd name="connsiteX3225" fmla="*/ 1144326 w 6005794"/>
              <a:gd name="connsiteY3225" fmla="*/ 6717144 h 6841925"/>
              <a:gd name="connsiteX3226" fmla="*/ 1132473 w 6005794"/>
              <a:gd name="connsiteY3226" fmla="*/ 6717564 h 6841925"/>
              <a:gd name="connsiteX3227" fmla="*/ 1120280 w 6005794"/>
              <a:gd name="connsiteY3227" fmla="*/ 6718825 h 6841925"/>
              <a:gd name="connsiteX3228" fmla="*/ 1108428 w 6005794"/>
              <a:gd name="connsiteY3228" fmla="*/ 6720507 h 6841925"/>
              <a:gd name="connsiteX3229" fmla="*/ 1096913 w 6005794"/>
              <a:gd name="connsiteY3229" fmla="*/ 6723030 h 6841925"/>
              <a:gd name="connsiteX3230" fmla="*/ 1084721 w 6005794"/>
              <a:gd name="connsiteY3230" fmla="*/ 6727235 h 6841925"/>
              <a:gd name="connsiteX3231" fmla="*/ 1082012 w 6005794"/>
              <a:gd name="connsiteY3231" fmla="*/ 6733122 h 6841925"/>
              <a:gd name="connsiteX3232" fmla="*/ 1079303 w 6005794"/>
              <a:gd name="connsiteY3232" fmla="*/ 6738166 h 6841925"/>
              <a:gd name="connsiteX3233" fmla="*/ 1076255 w 6005794"/>
              <a:gd name="connsiteY3233" fmla="*/ 6742793 h 6841925"/>
              <a:gd name="connsiteX3234" fmla="*/ 1073207 w 6005794"/>
              <a:gd name="connsiteY3234" fmla="*/ 6746577 h 6841925"/>
              <a:gd name="connsiteX3235" fmla="*/ 1069820 w 6005794"/>
              <a:gd name="connsiteY3235" fmla="*/ 6749940 h 6841925"/>
              <a:gd name="connsiteX3236" fmla="*/ 1066773 w 6005794"/>
              <a:gd name="connsiteY3236" fmla="*/ 6753304 h 6841925"/>
              <a:gd name="connsiteX3237" fmla="*/ 1063725 w 6005794"/>
              <a:gd name="connsiteY3237" fmla="*/ 6755406 h 6841925"/>
              <a:gd name="connsiteX3238" fmla="*/ 1059999 w 6005794"/>
              <a:gd name="connsiteY3238" fmla="*/ 6757929 h 6841925"/>
              <a:gd name="connsiteX3239" fmla="*/ 1056274 w 6005794"/>
              <a:gd name="connsiteY3239" fmla="*/ 6758770 h 6841925"/>
              <a:gd name="connsiteX3240" fmla="*/ 1052887 w 6005794"/>
              <a:gd name="connsiteY3240" fmla="*/ 6760031 h 6841925"/>
              <a:gd name="connsiteX3241" fmla="*/ 1049163 w 6005794"/>
              <a:gd name="connsiteY3241" fmla="*/ 6760872 h 6841925"/>
              <a:gd name="connsiteX3242" fmla="*/ 1045776 w 6005794"/>
              <a:gd name="connsiteY3242" fmla="*/ 6761712 h 6841925"/>
              <a:gd name="connsiteX3243" fmla="*/ 1037986 w 6005794"/>
              <a:gd name="connsiteY3243" fmla="*/ 6761712 h 6841925"/>
              <a:gd name="connsiteX3244" fmla="*/ 1030536 w 6005794"/>
              <a:gd name="connsiteY3244" fmla="*/ 6760872 h 6841925"/>
              <a:gd name="connsiteX3245" fmla="*/ 1022747 w 6005794"/>
              <a:gd name="connsiteY3245" fmla="*/ 6759611 h 6841925"/>
              <a:gd name="connsiteX3246" fmla="*/ 1014618 w 6005794"/>
              <a:gd name="connsiteY3246" fmla="*/ 6757929 h 6841925"/>
              <a:gd name="connsiteX3247" fmla="*/ 999041 w 6005794"/>
              <a:gd name="connsiteY3247" fmla="*/ 6754566 h 6841925"/>
              <a:gd name="connsiteX3248" fmla="*/ 990912 w 6005794"/>
              <a:gd name="connsiteY3248" fmla="*/ 6753304 h 6841925"/>
              <a:gd name="connsiteX3249" fmla="*/ 983124 w 6005794"/>
              <a:gd name="connsiteY3249" fmla="*/ 6752883 h 6841925"/>
              <a:gd name="connsiteX3250" fmla="*/ 975673 w 6005794"/>
              <a:gd name="connsiteY3250" fmla="*/ 6753304 h 6841925"/>
              <a:gd name="connsiteX3251" fmla="*/ 971947 w 6005794"/>
              <a:gd name="connsiteY3251" fmla="*/ 6753725 h 6841925"/>
              <a:gd name="connsiteX3252" fmla="*/ 967884 w 6005794"/>
              <a:gd name="connsiteY3252" fmla="*/ 6754986 h 6841925"/>
              <a:gd name="connsiteX3253" fmla="*/ 953998 w 6005794"/>
              <a:gd name="connsiteY3253" fmla="*/ 6758770 h 6841925"/>
              <a:gd name="connsiteX3254" fmla="*/ 940115 w 6005794"/>
              <a:gd name="connsiteY3254" fmla="*/ 6762554 h 6841925"/>
              <a:gd name="connsiteX3255" fmla="*/ 925890 w 6005794"/>
              <a:gd name="connsiteY3255" fmla="*/ 6765918 h 6841925"/>
              <a:gd name="connsiteX3256" fmla="*/ 911328 w 6005794"/>
              <a:gd name="connsiteY3256" fmla="*/ 6768861 h 6841925"/>
              <a:gd name="connsiteX3257" fmla="*/ 897104 w 6005794"/>
              <a:gd name="connsiteY3257" fmla="*/ 6770964 h 6841925"/>
              <a:gd name="connsiteX3258" fmla="*/ 882202 w 6005794"/>
              <a:gd name="connsiteY3258" fmla="*/ 6773486 h 6841925"/>
              <a:gd name="connsiteX3259" fmla="*/ 867980 w 6005794"/>
              <a:gd name="connsiteY3259" fmla="*/ 6775168 h 6841925"/>
              <a:gd name="connsiteX3260" fmla="*/ 853079 w 6005794"/>
              <a:gd name="connsiteY3260" fmla="*/ 6776009 h 6841925"/>
              <a:gd name="connsiteX3261" fmla="*/ 838515 w 6005794"/>
              <a:gd name="connsiteY3261" fmla="*/ 6777271 h 6841925"/>
              <a:gd name="connsiteX3262" fmla="*/ 823953 w 6005794"/>
              <a:gd name="connsiteY3262" fmla="*/ 6777691 h 6841925"/>
              <a:gd name="connsiteX3263" fmla="*/ 794151 w 6005794"/>
              <a:gd name="connsiteY3263" fmla="*/ 6778532 h 6841925"/>
              <a:gd name="connsiteX3264" fmla="*/ 764689 w 6005794"/>
              <a:gd name="connsiteY3264" fmla="*/ 6777271 h 6841925"/>
              <a:gd name="connsiteX3265" fmla="*/ 735224 w 6005794"/>
              <a:gd name="connsiteY3265" fmla="*/ 6775589 h 6841925"/>
              <a:gd name="connsiteX3266" fmla="*/ 671895 w 6005794"/>
              <a:gd name="connsiteY3266" fmla="*/ 6775168 h 6841925"/>
              <a:gd name="connsiteX3267" fmla="*/ 664445 w 6005794"/>
              <a:gd name="connsiteY3267" fmla="*/ 6777691 h 6841925"/>
              <a:gd name="connsiteX3268" fmla="*/ 656655 w 6005794"/>
              <a:gd name="connsiteY3268" fmla="*/ 6780634 h 6841925"/>
              <a:gd name="connsiteX3269" fmla="*/ 641076 w 6005794"/>
              <a:gd name="connsiteY3269" fmla="*/ 6785258 h 6841925"/>
              <a:gd name="connsiteX3270" fmla="*/ 625837 w 6005794"/>
              <a:gd name="connsiteY3270" fmla="*/ 6788203 h 6841925"/>
              <a:gd name="connsiteX3271" fmla="*/ 609920 w 6005794"/>
              <a:gd name="connsiteY3271" fmla="*/ 6790726 h 6841925"/>
              <a:gd name="connsiteX3272" fmla="*/ 594341 w 6005794"/>
              <a:gd name="connsiteY3272" fmla="*/ 6791567 h 6841925"/>
              <a:gd name="connsiteX3273" fmla="*/ 578762 w 6005794"/>
              <a:gd name="connsiteY3273" fmla="*/ 6792407 h 6841925"/>
              <a:gd name="connsiteX3274" fmla="*/ 562508 w 6005794"/>
              <a:gd name="connsiteY3274" fmla="*/ 6791567 h 6841925"/>
              <a:gd name="connsiteX3275" fmla="*/ 546591 w 6005794"/>
              <a:gd name="connsiteY3275" fmla="*/ 6790726 h 6841925"/>
              <a:gd name="connsiteX3276" fmla="*/ 423318 w 6005794"/>
              <a:gd name="connsiteY3276" fmla="*/ 6793248 h 6841925"/>
              <a:gd name="connsiteX3277" fmla="*/ 420609 w 6005794"/>
              <a:gd name="connsiteY3277" fmla="*/ 6787783 h 6841925"/>
              <a:gd name="connsiteX3278" fmla="*/ 419933 w 6005794"/>
              <a:gd name="connsiteY3278" fmla="*/ 6788203 h 6841925"/>
              <a:gd name="connsiteX3279" fmla="*/ 423318 w 6005794"/>
              <a:gd name="connsiteY3279" fmla="*/ 6793248 h 6841925"/>
              <a:gd name="connsiteX3280" fmla="*/ 417899 w 6005794"/>
              <a:gd name="connsiteY3280" fmla="*/ 6796612 h 6841925"/>
              <a:gd name="connsiteX3281" fmla="*/ 412481 w 6005794"/>
              <a:gd name="connsiteY3281" fmla="*/ 6799555 h 6841925"/>
              <a:gd name="connsiteX3282" fmla="*/ 407063 w 6005794"/>
              <a:gd name="connsiteY3282" fmla="*/ 6801658 h 6841925"/>
              <a:gd name="connsiteX3283" fmla="*/ 401305 w 6005794"/>
              <a:gd name="connsiteY3283" fmla="*/ 6803339 h 6841925"/>
              <a:gd name="connsiteX3284" fmla="*/ 395886 w 6005794"/>
              <a:gd name="connsiteY3284" fmla="*/ 6804601 h 6841925"/>
              <a:gd name="connsiteX3285" fmla="*/ 390468 w 6005794"/>
              <a:gd name="connsiteY3285" fmla="*/ 6805862 h 6841925"/>
              <a:gd name="connsiteX3286" fmla="*/ 379293 w 6005794"/>
              <a:gd name="connsiteY3286" fmla="*/ 6806282 h 6841925"/>
              <a:gd name="connsiteX3287" fmla="*/ 368117 w 6005794"/>
              <a:gd name="connsiteY3287" fmla="*/ 6806282 h 6841925"/>
              <a:gd name="connsiteX3288" fmla="*/ 356264 w 6005794"/>
              <a:gd name="connsiteY3288" fmla="*/ 6806282 h 6841925"/>
              <a:gd name="connsiteX3289" fmla="*/ 345088 w 6005794"/>
              <a:gd name="connsiteY3289" fmla="*/ 6806282 h 6841925"/>
              <a:gd name="connsiteX3290" fmla="*/ 333911 w 6005794"/>
              <a:gd name="connsiteY3290" fmla="*/ 6806703 h 6841925"/>
              <a:gd name="connsiteX3291" fmla="*/ 330863 w 6005794"/>
              <a:gd name="connsiteY3291" fmla="*/ 6809226 h 6841925"/>
              <a:gd name="connsiteX3292" fmla="*/ 327478 w 6005794"/>
              <a:gd name="connsiteY3292" fmla="*/ 6810908 h 6841925"/>
              <a:gd name="connsiteX3293" fmla="*/ 324769 w 6005794"/>
              <a:gd name="connsiteY3293" fmla="*/ 6811749 h 6841925"/>
              <a:gd name="connsiteX3294" fmla="*/ 321721 w 6005794"/>
              <a:gd name="connsiteY3294" fmla="*/ 6813010 h 6841925"/>
              <a:gd name="connsiteX3295" fmla="*/ 315285 w 6005794"/>
              <a:gd name="connsiteY3295" fmla="*/ 6813431 h 6841925"/>
              <a:gd name="connsiteX3296" fmla="*/ 309528 w 6005794"/>
              <a:gd name="connsiteY3296" fmla="*/ 6813010 h 6841925"/>
              <a:gd name="connsiteX3297" fmla="*/ 303433 w 6005794"/>
              <a:gd name="connsiteY3297" fmla="*/ 6811749 h 6841925"/>
              <a:gd name="connsiteX3298" fmla="*/ 297337 w 6005794"/>
              <a:gd name="connsiteY3298" fmla="*/ 6810067 h 6841925"/>
              <a:gd name="connsiteX3299" fmla="*/ 291240 w 6005794"/>
              <a:gd name="connsiteY3299" fmla="*/ 6808386 h 6841925"/>
              <a:gd name="connsiteX3300" fmla="*/ 285483 w 6005794"/>
              <a:gd name="connsiteY3300" fmla="*/ 6807545 h 6841925"/>
              <a:gd name="connsiteX3301" fmla="*/ 279387 w 6005794"/>
              <a:gd name="connsiteY3301" fmla="*/ 6811749 h 6841925"/>
              <a:gd name="connsiteX3302" fmla="*/ 273630 w 6005794"/>
              <a:gd name="connsiteY3302" fmla="*/ 6815113 h 6841925"/>
              <a:gd name="connsiteX3303" fmla="*/ 267873 w 6005794"/>
              <a:gd name="connsiteY3303" fmla="*/ 6818057 h 6841925"/>
              <a:gd name="connsiteX3304" fmla="*/ 262115 w 6005794"/>
              <a:gd name="connsiteY3304" fmla="*/ 6819738 h 6841925"/>
              <a:gd name="connsiteX3305" fmla="*/ 255682 w 6005794"/>
              <a:gd name="connsiteY3305" fmla="*/ 6821420 h 6841925"/>
              <a:gd name="connsiteX3306" fmla="*/ 249924 w 6005794"/>
              <a:gd name="connsiteY3306" fmla="*/ 6821841 h 6841925"/>
              <a:gd name="connsiteX3307" fmla="*/ 244166 w 6005794"/>
              <a:gd name="connsiteY3307" fmla="*/ 6821841 h 6841925"/>
              <a:gd name="connsiteX3308" fmla="*/ 237733 w 6005794"/>
              <a:gd name="connsiteY3308" fmla="*/ 6821841 h 6841925"/>
              <a:gd name="connsiteX3309" fmla="*/ 225540 w 6005794"/>
              <a:gd name="connsiteY3309" fmla="*/ 6820579 h 6841925"/>
              <a:gd name="connsiteX3310" fmla="*/ 213010 w 6005794"/>
              <a:gd name="connsiteY3310" fmla="*/ 6819738 h 6841925"/>
              <a:gd name="connsiteX3311" fmla="*/ 200819 w 6005794"/>
              <a:gd name="connsiteY3311" fmla="*/ 6818897 h 6841925"/>
              <a:gd name="connsiteX3312" fmla="*/ 195062 w 6005794"/>
              <a:gd name="connsiteY3312" fmla="*/ 6818897 h 6841925"/>
              <a:gd name="connsiteX3313" fmla="*/ 188966 w 6005794"/>
              <a:gd name="connsiteY3313" fmla="*/ 6819738 h 6841925"/>
              <a:gd name="connsiteX3314" fmla="*/ 166276 w 6005794"/>
              <a:gd name="connsiteY3314" fmla="*/ 6821420 h 6841925"/>
              <a:gd name="connsiteX3315" fmla="*/ 143586 w 6005794"/>
              <a:gd name="connsiteY3315" fmla="*/ 6822260 h 6841925"/>
              <a:gd name="connsiteX3316" fmla="*/ 98543 w 6005794"/>
              <a:gd name="connsiteY3316" fmla="*/ 6824784 h 6841925"/>
              <a:gd name="connsiteX3317" fmla="*/ 75513 w 6005794"/>
              <a:gd name="connsiteY3317" fmla="*/ 6826465 h 6841925"/>
              <a:gd name="connsiteX3318" fmla="*/ 53162 w 6005794"/>
              <a:gd name="connsiteY3318" fmla="*/ 6828568 h 6841925"/>
              <a:gd name="connsiteX3319" fmla="*/ 41987 w 6005794"/>
              <a:gd name="connsiteY3319" fmla="*/ 6830670 h 6841925"/>
              <a:gd name="connsiteX3320" fmla="*/ 30810 w 6005794"/>
              <a:gd name="connsiteY3320" fmla="*/ 6832351 h 6841925"/>
              <a:gd name="connsiteX3321" fmla="*/ 19635 w 6005794"/>
              <a:gd name="connsiteY3321" fmla="*/ 6835295 h 6841925"/>
              <a:gd name="connsiteX3322" fmla="*/ 8120 w 6005794"/>
              <a:gd name="connsiteY3322" fmla="*/ 6837818 h 6841925"/>
              <a:gd name="connsiteX3323" fmla="*/ 0 w 6005794"/>
              <a:gd name="connsiteY3323" fmla="*/ 6841925 h 68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</a:cxnLst>
            <a:rect l="l" t="t" r="r" b="b"/>
            <a:pathLst>
              <a:path w="6005794" h="6841925">
                <a:moveTo>
                  <a:pt x="2231425" y="6634731"/>
                </a:moveTo>
                <a:lnTo>
                  <a:pt x="2236845" y="6635896"/>
                </a:lnTo>
                <a:lnTo>
                  <a:pt x="2242940" y="6637060"/>
                </a:lnTo>
                <a:lnTo>
                  <a:pt x="2249036" y="6639390"/>
                </a:lnTo>
                <a:lnTo>
                  <a:pt x="2256148" y="6642107"/>
                </a:lnTo>
                <a:lnTo>
                  <a:pt x="2249036" y="6645212"/>
                </a:lnTo>
                <a:lnTo>
                  <a:pt x="2242940" y="6647929"/>
                </a:lnTo>
                <a:lnTo>
                  <a:pt x="2236845" y="6649482"/>
                </a:lnTo>
                <a:lnTo>
                  <a:pt x="2231425" y="6649869"/>
                </a:lnTo>
                <a:lnTo>
                  <a:pt x="2226346" y="6649482"/>
                </a:lnTo>
                <a:lnTo>
                  <a:pt x="2221266" y="6648317"/>
                </a:lnTo>
                <a:lnTo>
                  <a:pt x="2216187" y="6645600"/>
                </a:lnTo>
                <a:lnTo>
                  <a:pt x="2211445" y="6642494"/>
                </a:lnTo>
                <a:lnTo>
                  <a:pt x="2216187" y="6639001"/>
                </a:lnTo>
                <a:lnTo>
                  <a:pt x="2221266" y="6637060"/>
                </a:lnTo>
                <a:lnTo>
                  <a:pt x="2226346" y="6635508"/>
                </a:lnTo>
                <a:close/>
                <a:moveTo>
                  <a:pt x="4242517" y="5854343"/>
                </a:moveTo>
                <a:lnTo>
                  <a:pt x="4244219" y="5854343"/>
                </a:lnTo>
                <a:lnTo>
                  <a:pt x="4248304" y="5854343"/>
                </a:lnTo>
                <a:lnTo>
                  <a:pt x="4252389" y="5854760"/>
                </a:lnTo>
                <a:lnTo>
                  <a:pt x="4256473" y="5857257"/>
                </a:lnTo>
                <a:lnTo>
                  <a:pt x="4260559" y="5859338"/>
                </a:lnTo>
                <a:lnTo>
                  <a:pt x="4268047" y="5865164"/>
                </a:lnTo>
                <a:lnTo>
                  <a:pt x="4276217" y="5871405"/>
                </a:lnTo>
                <a:lnTo>
                  <a:pt x="4280301" y="5873486"/>
                </a:lnTo>
                <a:lnTo>
                  <a:pt x="4284046" y="5875150"/>
                </a:lnTo>
                <a:lnTo>
                  <a:pt x="4283025" y="5894709"/>
                </a:lnTo>
                <a:lnTo>
                  <a:pt x="4217668" y="5888051"/>
                </a:lnTo>
                <a:lnTo>
                  <a:pt x="4222434" y="5877647"/>
                </a:lnTo>
                <a:lnTo>
                  <a:pt x="4226860" y="5869324"/>
                </a:lnTo>
                <a:lnTo>
                  <a:pt x="4231624" y="5862666"/>
                </a:lnTo>
                <a:lnTo>
                  <a:pt x="4235708" y="5858088"/>
                </a:lnTo>
                <a:lnTo>
                  <a:pt x="4237752" y="5856424"/>
                </a:lnTo>
                <a:lnTo>
                  <a:pt x="4240134" y="5855592"/>
                </a:lnTo>
                <a:close/>
                <a:moveTo>
                  <a:pt x="5388987" y="1486525"/>
                </a:moveTo>
                <a:lnTo>
                  <a:pt x="5396519" y="1486525"/>
                </a:lnTo>
                <a:lnTo>
                  <a:pt x="5404051" y="1487321"/>
                </a:lnTo>
                <a:lnTo>
                  <a:pt x="5412269" y="1489712"/>
                </a:lnTo>
                <a:lnTo>
                  <a:pt x="5420828" y="1493297"/>
                </a:lnTo>
                <a:lnTo>
                  <a:pt x="5430072" y="1498873"/>
                </a:lnTo>
                <a:lnTo>
                  <a:pt x="5419459" y="1499671"/>
                </a:lnTo>
                <a:lnTo>
                  <a:pt x="5409871" y="1500467"/>
                </a:lnTo>
                <a:lnTo>
                  <a:pt x="5401654" y="1501263"/>
                </a:lnTo>
                <a:lnTo>
                  <a:pt x="5394122" y="1501663"/>
                </a:lnTo>
                <a:lnTo>
                  <a:pt x="5386932" y="1501263"/>
                </a:lnTo>
                <a:lnTo>
                  <a:pt x="5383509" y="1500467"/>
                </a:lnTo>
                <a:lnTo>
                  <a:pt x="5380085" y="1500068"/>
                </a:lnTo>
                <a:lnTo>
                  <a:pt x="5377003" y="1498476"/>
                </a:lnTo>
                <a:lnTo>
                  <a:pt x="5374264" y="1496883"/>
                </a:lnTo>
                <a:lnTo>
                  <a:pt x="5370840" y="1495288"/>
                </a:lnTo>
                <a:lnTo>
                  <a:pt x="5367759" y="1492500"/>
                </a:lnTo>
                <a:lnTo>
                  <a:pt x="5374949" y="1489712"/>
                </a:lnTo>
                <a:lnTo>
                  <a:pt x="5381797" y="1487321"/>
                </a:lnTo>
                <a:close/>
                <a:moveTo>
                  <a:pt x="3398111" y="891143"/>
                </a:moveTo>
                <a:lnTo>
                  <a:pt x="3387273" y="894506"/>
                </a:lnTo>
                <a:lnTo>
                  <a:pt x="3387951" y="893946"/>
                </a:lnTo>
                <a:close/>
                <a:moveTo>
                  <a:pt x="3137170" y="786866"/>
                </a:moveTo>
                <a:lnTo>
                  <a:pt x="3146102" y="787661"/>
                </a:lnTo>
                <a:lnTo>
                  <a:pt x="3154689" y="788455"/>
                </a:lnTo>
                <a:lnTo>
                  <a:pt x="3163621" y="790838"/>
                </a:lnTo>
                <a:lnTo>
                  <a:pt x="3173239" y="793220"/>
                </a:lnTo>
                <a:lnTo>
                  <a:pt x="3169117" y="798780"/>
                </a:lnTo>
                <a:lnTo>
                  <a:pt x="3164652" y="802751"/>
                </a:lnTo>
                <a:lnTo>
                  <a:pt x="3160530" y="806325"/>
                </a:lnTo>
                <a:lnTo>
                  <a:pt x="3156407" y="809502"/>
                </a:lnTo>
                <a:lnTo>
                  <a:pt x="3152285" y="812282"/>
                </a:lnTo>
                <a:lnTo>
                  <a:pt x="3148162" y="813870"/>
                </a:lnTo>
                <a:lnTo>
                  <a:pt x="3143697" y="815062"/>
                </a:lnTo>
                <a:lnTo>
                  <a:pt x="3139575" y="815459"/>
                </a:lnTo>
                <a:lnTo>
                  <a:pt x="3135109" y="815459"/>
                </a:lnTo>
                <a:lnTo>
                  <a:pt x="3130986" y="815062"/>
                </a:lnTo>
                <a:lnTo>
                  <a:pt x="3126520" y="813870"/>
                </a:lnTo>
                <a:lnTo>
                  <a:pt x="3121711" y="812282"/>
                </a:lnTo>
                <a:lnTo>
                  <a:pt x="3116902" y="810694"/>
                </a:lnTo>
                <a:lnTo>
                  <a:pt x="3111748" y="807914"/>
                </a:lnTo>
                <a:lnTo>
                  <a:pt x="3101443" y="802354"/>
                </a:lnTo>
                <a:lnTo>
                  <a:pt x="3106253" y="798780"/>
                </a:lnTo>
                <a:lnTo>
                  <a:pt x="3111062" y="795603"/>
                </a:lnTo>
                <a:lnTo>
                  <a:pt x="3115528" y="792823"/>
                </a:lnTo>
                <a:lnTo>
                  <a:pt x="3119993" y="791235"/>
                </a:lnTo>
                <a:lnTo>
                  <a:pt x="3124116" y="789647"/>
                </a:lnTo>
                <a:lnTo>
                  <a:pt x="3128582" y="788455"/>
                </a:lnTo>
                <a:lnTo>
                  <a:pt x="3133390" y="787661"/>
                </a:lnTo>
                <a:close/>
                <a:moveTo>
                  <a:pt x="3224378" y="775093"/>
                </a:moveTo>
                <a:lnTo>
                  <a:pt x="3227426" y="775093"/>
                </a:lnTo>
                <a:lnTo>
                  <a:pt x="3230474" y="775093"/>
                </a:lnTo>
                <a:lnTo>
                  <a:pt x="3233859" y="775915"/>
                </a:lnTo>
                <a:lnTo>
                  <a:pt x="3236568" y="777559"/>
                </a:lnTo>
                <a:lnTo>
                  <a:pt x="3238940" y="780025"/>
                </a:lnTo>
                <a:lnTo>
                  <a:pt x="3241310" y="782494"/>
                </a:lnTo>
                <a:lnTo>
                  <a:pt x="3243004" y="786604"/>
                </a:lnTo>
                <a:lnTo>
                  <a:pt x="3245036" y="790716"/>
                </a:lnTo>
                <a:lnTo>
                  <a:pt x="3246391" y="796472"/>
                </a:lnTo>
                <a:lnTo>
                  <a:pt x="3242665" y="800171"/>
                </a:lnTo>
                <a:lnTo>
                  <a:pt x="3238940" y="805105"/>
                </a:lnTo>
                <a:lnTo>
                  <a:pt x="3235214" y="808804"/>
                </a:lnTo>
                <a:lnTo>
                  <a:pt x="3232844" y="810450"/>
                </a:lnTo>
                <a:lnTo>
                  <a:pt x="3230135" y="811683"/>
                </a:lnTo>
                <a:lnTo>
                  <a:pt x="3226071" y="812095"/>
                </a:lnTo>
                <a:lnTo>
                  <a:pt x="3222346" y="811683"/>
                </a:lnTo>
                <a:lnTo>
                  <a:pt x="3218958" y="810450"/>
                </a:lnTo>
                <a:lnTo>
                  <a:pt x="3215910" y="808394"/>
                </a:lnTo>
                <a:lnTo>
                  <a:pt x="3213540" y="805105"/>
                </a:lnTo>
                <a:lnTo>
                  <a:pt x="3211846" y="800993"/>
                </a:lnTo>
                <a:lnTo>
                  <a:pt x="3210492" y="796882"/>
                </a:lnTo>
                <a:lnTo>
                  <a:pt x="3209815" y="791538"/>
                </a:lnTo>
                <a:lnTo>
                  <a:pt x="3210492" y="787426"/>
                </a:lnTo>
                <a:lnTo>
                  <a:pt x="3211846" y="784138"/>
                </a:lnTo>
                <a:lnTo>
                  <a:pt x="3213540" y="780848"/>
                </a:lnTo>
                <a:lnTo>
                  <a:pt x="3215910" y="778793"/>
                </a:lnTo>
                <a:lnTo>
                  <a:pt x="3217942" y="777149"/>
                </a:lnTo>
                <a:lnTo>
                  <a:pt x="3220991" y="775504"/>
                </a:lnTo>
                <a:close/>
                <a:moveTo>
                  <a:pt x="0" y="0"/>
                </a:moveTo>
                <a:lnTo>
                  <a:pt x="3105189" y="0"/>
                </a:lnTo>
                <a:lnTo>
                  <a:pt x="3106184" y="1011"/>
                </a:lnTo>
                <a:lnTo>
                  <a:pt x="3110587" y="3954"/>
                </a:lnTo>
                <a:lnTo>
                  <a:pt x="3114990" y="6478"/>
                </a:lnTo>
                <a:lnTo>
                  <a:pt x="3119393" y="9001"/>
                </a:lnTo>
                <a:lnTo>
                  <a:pt x="3124810" y="10682"/>
                </a:lnTo>
                <a:lnTo>
                  <a:pt x="3130229" y="12364"/>
                </a:lnTo>
                <a:lnTo>
                  <a:pt x="3135987" y="13204"/>
                </a:lnTo>
                <a:lnTo>
                  <a:pt x="3142421" y="14466"/>
                </a:lnTo>
                <a:lnTo>
                  <a:pt x="3149194" y="15729"/>
                </a:lnTo>
                <a:lnTo>
                  <a:pt x="3164434" y="16149"/>
                </a:lnTo>
                <a:lnTo>
                  <a:pt x="3179674" y="15729"/>
                </a:lnTo>
                <a:lnTo>
                  <a:pt x="3194913" y="14466"/>
                </a:lnTo>
                <a:lnTo>
                  <a:pt x="3209815" y="12785"/>
                </a:lnTo>
                <a:lnTo>
                  <a:pt x="3240294" y="7739"/>
                </a:lnTo>
                <a:lnTo>
                  <a:pt x="3271451" y="2693"/>
                </a:lnTo>
                <a:lnTo>
                  <a:pt x="3286690" y="591"/>
                </a:lnTo>
                <a:lnTo>
                  <a:pt x="3292046" y="0"/>
                </a:lnTo>
                <a:lnTo>
                  <a:pt x="3345199" y="0"/>
                </a:lnTo>
                <a:lnTo>
                  <a:pt x="3349004" y="591"/>
                </a:lnTo>
                <a:lnTo>
                  <a:pt x="3356794" y="2273"/>
                </a:lnTo>
                <a:lnTo>
                  <a:pt x="3364582" y="3954"/>
                </a:lnTo>
                <a:lnTo>
                  <a:pt x="3372371" y="6057"/>
                </a:lnTo>
                <a:lnTo>
                  <a:pt x="3380500" y="9001"/>
                </a:lnTo>
                <a:lnTo>
                  <a:pt x="3388627" y="12364"/>
                </a:lnTo>
                <a:lnTo>
                  <a:pt x="3396756" y="15729"/>
                </a:lnTo>
                <a:lnTo>
                  <a:pt x="3387950" y="24978"/>
                </a:lnTo>
                <a:lnTo>
                  <a:pt x="3379483" y="34649"/>
                </a:lnTo>
                <a:lnTo>
                  <a:pt x="3370678" y="43478"/>
                </a:lnTo>
                <a:lnTo>
                  <a:pt x="3362551" y="53570"/>
                </a:lnTo>
                <a:lnTo>
                  <a:pt x="3358148" y="58616"/>
                </a:lnTo>
                <a:lnTo>
                  <a:pt x="3354423" y="64502"/>
                </a:lnTo>
                <a:lnTo>
                  <a:pt x="3350697" y="70809"/>
                </a:lnTo>
                <a:lnTo>
                  <a:pt x="3347310" y="77536"/>
                </a:lnTo>
                <a:lnTo>
                  <a:pt x="3344601" y="85105"/>
                </a:lnTo>
                <a:lnTo>
                  <a:pt x="3341892" y="93515"/>
                </a:lnTo>
                <a:lnTo>
                  <a:pt x="3339522" y="102765"/>
                </a:lnTo>
                <a:lnTo>
                  <a:pt x="3337829" y="112435"/>
                </a:lnTo>
                <a:lnTo>
                  <a:pt x="3333764" y="101503"/>
                </a:lnTo>
                <a:lnTo>
                  <a:pt x="3329700" y="91412"/>
                </a:lnTo>
                <a:lnTo>
                  <a:pt x="3325636" y="82583"/>
                </a:lnTo>
                <a:lnTo>
                  <a:pt x="3321234" y="75434"/>
                </a:lnTo>
                <a:lnTo>
                  <a:pt x="3317170" y="69127"/>
                </a:lnTo>
                <a:lnTo>
                  <a:pt x="3312768" y="64502"/>
                </a:lnTo>
                <a:lnTo>
                  <a:pt x="3308703" y="60718"/>
                </a:lnTo>
                <a:lnTo>
                  <a:pt x="3303962" y="58616"/>
                </a:lnTo>
                <a:lnTo>
                  <a:pt x="3299221" y="57354"/>
                </a:lnTo>
                <a:lnTo>
                  <a:pt x="3294819" y="56933"/>
                </a:lnTo>
                <a:lnTo>
                  <a:pt x="3289739" y="57774"/>
                </a:lnTo>
                <a:lnTo>
                  <a:pt x="3285335" y="60298"/>
                </a:lnTo>
                <a:lnTo>
                  <a:pt x="3280256" y="63661"/>
                </a:lnTo>
                <a:lnTo>
                  <a:pt x="3274837" y="67445"/>
                </a:lnTo>
                <a:lnTo>
                  <a:pt x="3270097" y="72912"/>
                </a:lnTo>
                <a:lnTo>
                  <a:pt x="3264677" y="79218"/>
                </a:lnTo>
                <a:lnTo>
                  <a:pt x="3290755" y="129254"/>
                </a:lnTo>
                <a:lnTo>
                  <a:pt x="3292786" y="130936"/>
                </a:lnTo>
                <a:lnTo>
                  <a:pt x="3295495" y="132618"/>
                </a:lnTo>
                <a:lnTo>
                  <a:pt x="3297866" y="133878"/>
                </a:lnTo>
                <a:lnTo>
                  <a:pt x="3300576" y="134300"/>
                </a:lnTo>
                <a:lnTo>
                  <a:pt x="3320218" y="142709"/>
                </a:lnTo>
                <a:lnTo>
                  <a:pt x="3340199" y="150698"/>
                </a:lnTo>
                <a:lnTo>
                  <a:pt x="3359842" y="157426"/>
                </a:lnTo>
                <a:lnTo>
                  <a:pt x="3369662" y="160369"/>
                </a:lnTo>
                <a:lnTo>
                  <a:pt x="3379483" y="162892"/>
                </a:lnTo>
                <a:lnTo>
                  <a:pt x="3389305" y="165414"/>
                </a:lnTo>
                <a:lnTo>
                  <a:pt x="3399804" y="167097"/>
                </a:lnTo>
                <a:lnTo>
                  <a:pt x="3409963" y="168358"/>
                </a:lnTo>
                <a:lnTo>
                  <a:pt x="3420462" y="169620"/>
                </a:lnTo>
                <a:lnTo>
                  <a:pt x="3430622" y="169620"/>
                </a:lnTo>
                <a:lnTo>
                  <a:pt x="3441119" y="169620"/>
                </a:lnTo>
                <a:lnTo>
                  <a:pt x="3451280" y="168358"/>
                </a:lnTo>
                <a:lnTo>
                  <a:pt x="3462116" y="166677"/>
                </a:lnTo>
                <a:lnTo>
                  <a:pt x="3464149" y="166256"/>
                </a:lnTo>
                <a:lnTo>
                  <a:pt x="3466180" y="166677"/>
                </a:lnTo>
                <a:lnTo>
                  <a:pt x="3467536" y="167097"/>
                </a:lnTo>
                <a:lnTo>
                  <a:pt x="3469228" y="168358"/>
                </a:lnTo>
                <a:lnTo>
                  <a:pt x="3471938" y="170461"/>
                </a:lnTo>
                <a:lnTo>
                  <a:pt x="3473970" y="174664"/>
                </a:lnTo>
                <a:lnTo>
                  <a:pt x="3475663" y="178870"/>
                </a:lnTo>
                <a:lnTo>
                  <a:pt x="3477017" y="183915"/>
                </a:lnTo>
                <a:lnTo>
                  <a:pt x="3479388" y="193586"/>
                </a:lnTo>
                <a:lnTo>
                  <a:pt x="3555249" y="196950"/>
                </a:lnTo>
                <a:lnTo>
                  <a:pt x="3554233" y="195688"/>
                </a:lnTo>
                <a:lnTo>
                  <a:pt x="3557957" y="185597"/>
                </a:lnTo>
                <a:lnTo>
                  <a:pt x="3561344" y="175085"/>
                </a:lnTo>
                <a:lnTo>
                  <a:pt x="3563375" y="170461"/>
                </a:lnTo>
                <a:lnTo>
                  <a:pt x="3565069" y="166677"/>
                </a:lnTo>
                <a:lnTo>
                  <a:pt x="3566762" y="163733"/>
                </a:lnTo>
                <a:lnTo>
                  <a:pt x="3567101" y="163312"/>
                </a:lnTo>
                <a:lnTo>
                  <a:pt x="3568117" y="163312"/>
                </a:lnTo>
                <a:lnTo>
                  <a:pt x="3579970" y="163312"/>
                </a:lnTo>
                <a:lnTo>
                  <a:pt x="3591484" y="162892"/>
                </a:lnTo>
                <a:lnTo>
                  <a:pt x="3603338" y="161630"/>
                </a:lnTo>
                <a:lnTo>
                  <a:pt x="3614852" y="159528"/>
                </a:lnTo>
                <a:lnTo>
                  <a:pt x="3638558" y="154902"/>
                </a:lnTo>
                <a:lnTo>
                  <a:pt x="3650411" y="152800"/>
                </a:lnTo>
                <a:lnTo>
                  <a:pt x="3661926" y="151118"/>
                </a:lnTo>
                <a:lnTo>
                  <a:pt x="3673779" y="149437"/>
                </a:lnTo>
                <a:lnTo>
                  <a:pt x="3685295" y="149016"/>
                </a:lnTo>
                <a:lnTo>
                  <a:pt x="3697147" y="149437"/>
                </a:lnTo>
                <a:lnTo>
                  <a:pt x="3702904" y="149858"/>
                </a:lnTo>
                <a:lnTo>
                  <a:pt x="3708662" y="151118"/>
                </a:lnTo>
                <a:lnTo>
                  <a:pt x="3714080" y="152380"/>
                </a:lnTo>
                <a:lnTo>
                  <a:pt x="3719837" y="154061"/>
                </a:lnTo>
                <a:lnTo>
                  <a:pt x="3725933" y="156165"/>
                </a:lnTo>
                <a:lnTo>
                  <a:pt x="3731690" y="158267"/>
                </a:lnTo>
                <a:lnTo>
                  <a:pt x="3737108" y="161630"/>
                </a:lnTo>
                <a:lnTo>
                  <a:pt x="3742866" y="164993"/>
                </a:lnTo>
                <a:lnTo>
                  <a:pt x="3748624" y="168778"/>
                </a:lnTo>
                <a:lnTo>
                  <a:pt x="3754042" y="173404"/>
                </a:lnTo>
                <a:lnTo>
                  <a:pt x="3759121" y="174664"/>
                </a:lnTo>
                <a:lnTo>
                  <a:pt x="3763524" y="174664"/>
                </a:lnTo>
                <a:lnTo>
                  <a:pt x="3768604" y="173824"/>
                </a:lnTo>
                <a:lnTo>
                  <a:pt x="3773007" y="172983"/>
                </a:lnTo>
                <a:lnTo>
                  <a:pt x="3777410" y="171301"/>
                </a:lnTo>
                <a:lnTo>
                  <a:pt x="3781812" y="168778"/>
                </a:lnTo>
                <a:lnTo>
                  <a:pt x="3790617" y="164573"/>
                </a:lnTo>
                <a:lnTo>
                  <a:pt x="3799422" y="160369"/>
                </a:lnTo>
                <a:lnTo>
                  <a:pt x="3803825" y="159528"/>
                </a:lnTo>
                <a:lnTo>
                  <a:pt x="3808905" y="158267"/>
                </a:lnTo>
                <a:lnTo>
                  <a:pt x="3813307" y="157846"/>
                </a:lnTo>
                <a:lnTo>
                  <a:pt x="3817711" y="157846"/>
                </a:lnTo>
                <a:lnTo>
                  <a:pt x="3822790" y="159108"/>
                </a:lnTo>
                <a:lnTo>
                  <a:pt x="3827870" y="161209"/>
                </a:lnTo>
                <a:lnTo>
                  <a:pt x="3830918" y="168778"/>
                </a:lnTo>
                <a:lnTo>
                  <a:pt x="3831256" y="168358"/>
                </a:lnTo>
                <a:lnTo>
                  <a:pt x="3827870" y="161209"/>
                </a:lnTo>
                <a:lnTo>
                  <a:pt x="3832611" y="157846"/>
                </a:lnTo>
                <a:lnTo>
                  <a:pt x="3838030" y="154902"/>
                </a:lnTo>
                <a:lnTo>
                  <a:pt x="3843448" y="152800"/>
                </a:lnTo>
                <a:lnTo>
                  <a:pt x="3848866" y="151118"/>
                </a:lnTo>
                <a:lnTo>
                  <a:pt x="3854285" y="149437"/>
                </a:lnTo>
                <a:lnTo>
                  <a:pt x="3859704" y="149016"/>
                </a:lnTo>
                <a:lnTo>
                  <a:pt x="3870880" y="147755"/>
                </a:lnTo>
                <a:lnTo>
                  <a:pt x="3892893" y="147334"/>
                </a:lnTo>
                <a:lnTo>
                  <a:pt x="3904069" y="146494"/>
                </a:lnTo>
                <a:lnTo>
                  <a:pt x="3914906" y="144811"/>
                </a:lnTo>
                <a:lnTo>
                  <a:pt x="3990766" y="130515"/>
                </a:lnTo>
                <a:lnTo>
                  <a:pt x="3995846" y="127572"/>
                </a:lnTo>
                <a:lnTo>
                  <a:pt x="4000248" y="126732"/>
                </a:lnTo>
                <a:lnTo>
                  <a:pt x="4004989" y="125470"/>
                </a:lnTo>
                <a:lnTo>
                  <a:pt x="4010069" y="125050"/>
                </a:lnTo>
                <a:lnTo>
                  <a:pt x="4015149" y="125470"/>
                </a:lnTo>
                <a:lnTo>
                  <a:pt x="4019552" y="125891"/>
                </a:lnTo>
                <a:lnTo>
                  <a:pt x="4029372" y="127572"/>
                </a:lnTo>
                <a:lnTo>
                  <a:pt x="4038855" y="130515"/>
                </a:lnTo>
                <a:lnTo>
                  <a:pt x="4048338" y="132197"/>
                </a:lnTo>
                <a:lnTo>
                  <a:pt x="4053079" y="132618"/>
                </a:lnTo>
                <a:lnTo>
                  <a:pt x="4058159" y="132618"/>
                </a:lnTo>
                <a:lnTo>
                  <a:pt x="4062561" y="132197"/>
                </a:lnTo>
                <a:lnTo>
                  <a:pt x="4067641" y="130936"/>
                </a:lnTo>
                <a:lnTo>
                  <a:pt x="4072044" y="127152"/>
                </a:lnTo>
                <a:lnTo>
                  <a:pt x="4076447" y="124209"/>
                </a:lnTo>
                <a:lnTo>
                  <a:pt x="4081188" y="121685"/>
                </a:lnTo>
                <a:lnTo>
                  <a:pt x="4085930" y="120004"/>
                </a:lnTo>
                <a:lnTo>
                  <a:pt x="4090332" y="118322"/>
                </a:lnTo>
                <a:lnTo>
                  <a:pt x="4095411" y="117060"/>
                </a:lnTo>
                <a:lnTo>
                  <a:pt x="4104895" y="115800"/>
                </a:lnTo>
                <a:lnTo>
                  <a:pt x="4114715" y="115800"/>
                </a:lnTo>
                <a:lnTo>
                  <a:pt x="4124875" y="115800"/>
                </a:lnTo>
                <a:lnTo>
                  <a:pt x="4135373" y="115800"/>
                </a:lnTo>
                <a:lnTo>
                  <a:pt x="4145534" y="115379"/>
                </a:lnTo>
                <a:lnTo>
                  <a:pt x="4069335" y="136403"/>
                </a:lnTo>
                <a:lnTo>
                  <a:pt x="4070689" y="141027"/>
                </a:lnTo>
                <a:lnTo>
                  <a:pt x="4069335" y="144811"/>
                </a:lnTo>
                <a:lnTo>
                  <a:pt x="4067980" y="148175"/>
                </a:lnTo>
                <a:lnTo>
                  <a:pt x="4066287" y="151539"/>
                </a:lnTo>
                <a:lnTo>
                  <a:pt x="4063916" y="154482"/>
                </a:lnTo>
                <a:lnTo>
                  <a:pt x="4059852" y="160369"/>
                </a:lnTo>
                <a:lnTo>
                  <a:pt x="4057821" y="163312"/>
                </a:lnTo>
                <a:lnTo>
                  <a:pt x="4055789" y="166677"/>
                </a:lnTo>
                <a:lnTo>
                  <a:pt x="4049692" y="171301"/>
                </a:lnTo>
                <a:lnTo>
                  <a:pt x="4043258" y="175505"/>
                </a:lnTo>
                <a:lnTo>
                  <a:pt x="4037163" y="180131"/>
                </a:lnTo>
                <a:lnTo>
                  <a:pt x="4030727" y="183495"/>
                </a:lnTo>
                <a:lnTo>
                  <a:pt x="4018197" y="190223"/>
                </a:lnTo>
                <a:lnTo>
                  <a:pt x="4004989" y="195267"/>
                </a:lnTo>
                <a:lnTo>
                  <a:pt x="3992120" y="199052"/>
                </a:lnTo>
                <a:lnTo>
                  <a:pt x="3978573" y="202416"/>
                </a:lnTo>
                <a:lnTo>
                  <a:pt x="3965028" y="204518"/>
                </a:lnTo>
                <a:lnTo>
                  <a:pt x="3951820" y="206200"/>
                </a:lnTo>
                <a:lnTo>
                  <a:pt x="3938273" y="207461"/>
                </a:lnTo>
                <a:lnTo>
                  <a:pt x="3924727" y="207881"/>
                </a:lnTo>
                <a:lnTo>
                  <a:pt x="3897295" y="209143"/>
                </a:lnTo>
                <a:lnTo>
                  <a:pt x="3870541" y="210405"/>
                </a:lnTo>
                <a:lnTo>
                  <a:pt x="3856995" y="211245"/>
                </a:lnTo>
                <a:lnTo>
                  <a:pt x="3843448" y="212928"/>
                </a:lnTo>
                <a:lnTo>
                  <a:pt x="3840400" y="205779"/>
                </a:lnTo>
                <a:lnTo>
                  <a:pt x="3839723" y="205779"/>
                </a:lnTo>
                <a:lnTo>
                  <a:pt x="3843448" y="212928"/>
                </a:lnTo>
                <a:lnTo>
                  <a:pt x="3836675" y="214189"/>
                </a:lnTo>
                <a:lnTo>
                  <a:pt x="3829901" y="215029"/>
                </a:lnTo>
                <a:lnTo>
                  <a:pt x="3817033" y="219234"/>
                </a:lnTo>
                <a:lnTo>
                  <a:pt x="3790617" y="226382"/>
                </a:lnTo>
                <a:lnTo>
                  <a:pt x="3777410" y="229746"/>
                </a:lnTo>
                <a:lnTo>
                  <a:pt x="3770637" y="231007"/>
                </a:lnTo>
                <a:lnTo>
                  <a:pt x="3763862" y="231848"/>
                </a:lnTo>
                <a:lnTo>
                  <a:pt x="3757090" y="232690"/>
                </a:lnTo>
                <a:lnTo>
                  <a:pt x="3750655" y="232690"/>
                </a:lnTo>
                <a:lnTo>
                  <a:pt x="3743882" y="231848"/>
                </a:lnTo>
                <a:lnTo>
                  <a:pt x="3737108" y="230166"/>
                </a:lnTo>
                <a:lnTo>
                  <a:pt x="3731690" y="229325"/>
                </a:lnTo>
                <a:lnTo>
                  <a:pt x="3725933" y="227644"/>
                </a:lnTo>
                <a:lnTo>
                  <a:pt x="3680891" y="231007"/>
                </a:lnTo>
                <a:lnTo>
                  <a:pt x="3678520" y="235212"/>
                </a:lnTo>
                <a:lnTo>
                  <a:pt x="3675811" y="238155"/>
                </a:lnTo>
                <a:lnTo>
                  <a:pt x="3672763" y="240258"/>
                </a:lnTo>
                <a:lnTo>
                  <a:pt x="3669715" y="241519"/>
                </a:lnTo>
                <a:lnTo>
                  <a:pt x="3665991" y="241939"/>
                </a:lnTo>
                <a:lnTo>
                  <a:pt x="3662604" y="241939"/>
                </a:lnTo>
                <a:lnTo>
                  <a:pt x="3658878" y="241939"/>
                </a:lnTo>
                <a:lnTo>
                  <a:pt x="3655153" y="242360"/>
                </a:lnTo>
                <a:lnTo>
                  <a:pt x="3653120" y="254974"/>
                </a:lnTo>
                <a:lnTo>
                  <a:pt x="3643978" y="262962"/>
                </a:lnTo>
                <a:lnTo>
                  <a:pt x="3639575" y="266327"/>
                </a:lnTo>
                <a:lnTo>
                  <a:pt x="3635172" y="269690"/>
                </a:lnTo>
                <a:lnTo>
                  <a:pt x="3630431" y="272213"/>
                </a:lnTo>
                <a:lnTo>
                  <a:pt x="3626705" y="273896"/>
                </a:lnTo>
                <a:lnTo>
                  <a:pt x="3622642" y="274737"/>
                </a:lnTo>
                <a:lnTo>
                  <a:pt x="3618578" y="275577"/>
                </a:lnTo>
                <a:lnTo>
                  <a:pt x="3614514" y="274737"/>
                </a:lnTo>
                <a:lnTo>
                  <a:pt x="3610788" y="273054"/>
                </a:lnTo>
                <a:lnTo>
                  <a:pt x="3606724" y="270952"/>
                </a:lnTo>
                <a:lnTo>
                  <a:pt x="3603677" y="267589"/>
                </a:lnTo>
                <a:lnTo>
                  <a:pt x="3599952" y="262542"/>
                </a:lnTo>
                <a:lnTo>
                  <a:pt x="3596904" y="257077"/>
                </a:lnTo>
                <a:lnTo>
                  <a:pt x="3594194" y="249928"/>
                </a:lnTo>
                <a:lnTo>
                  <a:pt x="3591146" y="241519"/>
                </a:lnTo>
                <a:lnTo>
                  <a:pt x="3587082" y="245724"/>
                </a:lnTo>
                <a:lnTo>
                  <a:pt x="3583018" y="250349"/>
                </a:lnTo>
                <a:lnTo>
                  <a:pt x="3578616" y="253713"/>
                </a:lnTo>
                <a:lnTo>
                  <a:pt x="3574552" y="257077"/>
                </a:lnTo>
                <a:lnTo>
                  <a:pt x="3569810" y="260020"/>
                </a:lnTo>
                <a:lnTo>
                  <a:pt x="3565408" y="262542"/>
                </a:lnTo>
                <a:lnTo>
                  <a:pt x="3556942" y="267168"/>
                </a:lnTo>
                <a:lnTo>
                  <a:pt x="3547458" y="269690"/>
                </a:lnTo>
                <a:lnTo>
                  <a:pt x="3538654" y="272213"/>
                </a:lnTo>
                <a:lnTo>
                  <a:pt x="3529172" y="273054"/>
                </a:lnTo>
                <a:lnTo>
                  <a:pt x="3519689" y="273896"/>
                </a:lnTo>
                <a:lnTo>
                  <a:pt x="3510207" y="274316"/>
                </a:lnTo>
                <a:lnTo>
                  <a:pt x="3500724" y="273896"/>
                </a:lnTo>
                <a:lnTo>
                  <a:pt x="3481420" y="272633"/>
                </a:lnTo>
                <a:lnTo>
                  <a:pt x="3462794" y="272213"/>
                </a:lnTo>
                <a:lnTo>
                  <a:pt x="3453311" y="272213"/>
                </a:lnTo>
                <a:lnTo>
                  <a:pt x="3443830" y="273054"/>
                </a:lnTo>
                <a:lnTo>
                  <a:pt x="3436717" y="273896"/>
                </a:lnTo>
                <a:lnTo>
                  <a:pt x="3429267" y="273896"/>
                </a:lnTo>
                <a:lnTo>
                  <a:pt x="3421817" y="274316"/>
                </a:lnTo>
                <a:lnTo>
                  <a:pt x="3414703" y="275998"/>
                </a:lnTo>
                <a:lnTo>
                  <a:pt x="3411318" y="277259"/>
                </a:lnTo>
                <a:lnTo>
                  <a:pt x="3408270" y="278100"/>
                </a:lnTo>
                <a:lnTo>
                  <a:pt x="3405561" y="280623"/>
                </a:lnTo>
                <a:lnTo>
                  <a:pt x="3403190" y="282724"/>
                </a:lnTo>
                <a:lnTo>
                  <a:pt x="3401496" y="285668"/>
                </a:lnTo>
                <a:lnTo>
                  <a:pt x="3399804" y="288611"/>
                </a:lnTo>
                <a:lnTo>
                  <a:pt x="3398787" y="293236"/>
                </a:lnTo>
                <a:lnTo>
                  <a:pt x="3398448" y="297862"/>
                </a:lnTo>
                <a:lnTo>
                  <a:pt x="3398787" y="303328"/>
                </a:lnTo>
                <a:lnTo>
                  <a:pt x="3399804" y="308374"/>
                </a:lnTo>
                <a:lnTo>
                  <a:pt x="3401158" y="311738"/>
                </a:lnTo>
                <a:lnTo>
                  <a:pt x="3402851" y="313839"/>
                </a:lnTo>
                <a:lnTo>
                  <a:pt x="3405561" y="315941"/>
                </a:lnTo>
                <a:lnTo>
                  <a:pt x="3408270" y="317204"/>
                </a:lnTo>
                <a:lnTo>
                  <a:pt x="3411318" y="317624"/>
                </a:lnTo>
                <a:lnTo>
                  <a:pt x="3415042" y="317624"/>
                </a:lnTo>
                <a:lnTo>
                  <a:pt x="3422155" y="317624"/>
                </a:lnTo>
                <a:lnTo>
                  <a:pt x="3429267" y="317624"/>
                </a:lnTo>
                <a:lnTo>
                  <a:pt x="3432992" y="317624"/>
                </a:lnTo>
                <a:lnTo>
                  <a:pt x="3436717" y="318466"/>
                </a:lnTo>
                <a:lnTo>
                  <a:pt x="3439764" y="319306"/>
                </a:lnTo>
                <a:lnTo>
                  <a:pt x="3442475" y="321829"/>
                </a:lnTo>
                <a:lnTo>
                  <a:pt x="3448232" y="318466"/>
                </a:lnTo>
                <a:lnTo>
                  <a:pt x="3454666" y="315101"/>
                </a:lnTo>
                <a:lnTo>
                  <a:pt x="3466519" y="310055"/>
                </a:lnTo>
                <a:lnTo>
                  <a:pt x="3478711" y="306692"/>
                </a:lnTo>
                <a:lnTo>
                  <a:pt x="3491241" y="303748"/>
                </a:lnTo>
                <a:lnTo>
                  <a:pt x="3504110" y="301646"/>
                </a:lnTo>
                <a:lnTo>
                  <a:pt x="3515964" y="300385"/>
                </a:lnTo>
                <a:lnTo>
                  <a:pt x="3528494" y="300385"/>
                </a:lnTo>
                <a:lnTo>
                  <a:pt x="3541363" y="300385"/>
                </a:lnTo>
                <a:lnTo>
                  <a:pt x="3566423" y="301646"/>
                </a:lnTo>
                <a:lnTo>
                  <a:pt x="3591484" y="303748"/>
                </a:lnTo>
                <a:lnTo>
                  <a:pt x="3604016" y="304589"/>
                </a:lnTo>
                <a:lnTo>
                  <a:pt x="3616545" y="304589"/>
                </a:lnTo>
                <a:lnTo>
                  <a:pt x="3628737" y="304589"/>
                </a:lnTo>
                <a:lnTo>
                  <a:pt x="3641268" y="303748"/>
                </a:lnTo>
                <a:lnTo>
                  <a:pt x="3644993" y="298703"/>
                </a:lnTo>
                <a:lnTo>
                  <a:pt x="3649057" y="294920"/>
                </a:lnTo>
                <a:lnTo>
                  <a:pt x="3652444" y="291975"/>
                </a:lnTo>
                <a:lnTo>
                  <a:pt x="3656507" y="289452"/>
                </a:lnTo>
                <a:lnTo>
                  <a:pt x="3660571" y="287771"/>
                </a:lnTo>
                <a:lnTo>
                  <a:pt x="3664636" y="286510"/>
                </a:lnTo>
                <a:lnTo>
                  <a:pt x="3668700" y="286089"/>
                </a:lnTo>
                <a:lnTo>
                  <a:pt x="3672763" y="286089"/>
                </a:lnTo>
                <a:lnTo>
                  <a:pt x="3681907" y="286510"/>
                </a:lnTo>
                <a:lnTo>
                  <a:pt x="3690374" y="288192"/>
                </a:lnTo>
                <a:lnTo>
                  <a:pt x="3698839" y="289873"/>
                </a:lnTo>
                <a:lnTo>
                  <a:pt x="3707307" y="291135"/>
                </a:lnTo>
                <a:lnTo>
                  <a:pt x="3746591" y="289452"/>
                </a:lnTo>
                <a:lnTo>
                  <a:pt x="3766234" y="288611"/>
                </a:lnTo>
                <a:lnTo>
                  <a:pt x="3785537" y="288611"/>
                </a:lnTo>
                <a:lnTo>
                  <a:pt x="3789601" y="289452"/>
                </a:lnTo>
                <a:lnTo>
                  <a:pt x="3793327" y="289873"/>
                </a:lnTo>
                <a:lnTo>
                  <a:pt x="3796374" y="291555"/>
                </a:lnTo>
                <a:lnTo>
                  <a:pt x="3799084" y="293657"/>
                </a:lnTo>
                <a:lnTo>
                  <a:pt x="3800438" y="295338"/>
                </a:lnTo>
                <a:lnTo>
                  <a:pt x="3800777" y="297021"/>
                </a:lnTo>
                <a:lnTo>
                  <a:pt x="3801116" y="298703"/>
                </a:lnTo>
                <a:lnTo>
                  <a:pt x="3801792" y="301226"/>
                </a:lnTo>
                <a:lnTo>
                  <a:pt x="3801792" y="303328"/>
                </a:lnTo>
                <a:lnTo>
                  <a:pt x="3801116" y="305429"/>
                </a:lnTo>
                <a:lnTo>
                  <a:pt x="3800438" y="308374"/>
                </a:lnTo>
                <a:lnTo>
                  <a:pt x="3799422" y="311317"/>
                </a:lnTo>
                <a:lnTo>
                  <a:pt x="3798068" y="312578"/>
                </a:lnTo>
                <a:lnTo>
                  <a:pt x="3795698" y="314260"/>
                </a:lnTo>
                <a:lnTo>
                  <a:pt x="3793666" y="315101"/>
                </a:lnTo>
                <a:lnTo>
                  <a:pt x="3790955" y="315941"/>
                </a:lnTo>
                <a:lnTo>
                  <a:pt x="3784521" y="317204"/>
                </a:lnTo>
                <a:lnTo>
                  <a:pt x="3778764" y="318466"/>
                </a:lnTo>
                <a:lnTo>
                  <a:pt x="3679875" y="338228"/>
                </a:lnTo>
                <a:lnTo>
                  <a:pt x="3675134" y="342852"/>
                </a:lnTo>
                <a:lnTo>
                  <a:pt x="3669715" y="346215"/>
                </a:lnTo>
                <a:lnTo>
                  <a:pt x="3664297" y="348318"/>
                </a:lnTo>
                <a:lnTo>
                  <a:pt x="3658878" y="350000"/>
                </a:lnTo>
                <a:lnTo>
                  <a:pt x="3653120" y="350841"/>
                </a:lnTo>
                <a:lnTo>
                  <a:pt x="3647364" y="351262"/>
                </a:lnTo>
                <a:lnTo>
                  <a:pt x="3635172" y="350841"/>
                </a:lnTo>
                <a:lnTo>
                  <a:pt x="3623319" y="350000"/>
                </a:lnTo>
                <a:lnTo>
                  <a:pt x="3617562" y="350841"/>
                </a:lnTo>
                <a:lnTo>
                  <a:pt x="3611805" y="351262"/>
                </a:lnTo>
                <a:lnTo>
                  <a:pt x="3606386" y="352943"/>
                </a:lnTo>
                <a:lnTo>
                  <a:pt x="3600968" y="355046"/>
                </a:lnTo>
                <a:lnTo>
                  <a:pt x="3595550" y="359249"/>
                </a:lnTo>
                <a:lnTo>
                  <a:pt x="3590468" y="363875"/>
                </a:lnTo>
                <a:lnTo>
                  <a:pt x="3586066" y="368921"/>
                </a:lnTo>
                <a:lnTo>
                  <a:pt x="3582003" y="373546"/>
                </a:lnTo>
                <a:lnTo>
                  <a:pt x="3577261" y="377330"/>
                </a:lnTo>
                <a:lnTo>
                  <a:pt x="3572520" y="380273"/>
                </a:lnTo>
                <a:lnTo>
                  <a:pt x="3568117" y="381956"/>
                </a:lnTo>
                <a:lnTo>
                  <a:pt x="3563375" y="383217"/>
                </a:lnTo>
                <a:lnTo>
                  <a:pt x="3558296" y="383637"/>
                </a:lnTo>
                <a:lnTo>
                  <a:pt x="3553216" y="384058"/>
                </a:lnTo>
                <a:lnTo>
                  <a:pt x="3543056" y="383217"/>
                </a:lnTo>
                <a:lnTo>
                  <a:pt x="3533236" y="381956"/>
                </a:lnTo>
                <a:lnTo>
                  <a:pt x="3522737" y="380273"/>
                </a:lnTo>
                <a:lnTo>
                  <a:pt x="3512577" y="379852"/>
                </a:lnTo>
                <a:lnTo>
                  <a:pt x="3518334" y="376909"/>
                </a:lnTo>
                <a:lnTo>
                  <a:pt x="3515625" y="378171"/>
                </a:lnTo>
                <a:lnTo>
                  <a:pt x="3512577" y="379852"/>
                </a:lnTo>
                <a:lnTo>
                  <a:pt x="3507836" y="377330"/>
                </a:lnTo>
                <a:lnTo>
                  <a:pt x="3503433" y="380693"/>
                </a:lnTo>
                <a:lnTo>
                  <a:pt x="3471938" y="417695"/>
                </a:lnTo>
                <a:lnTo>
                  <a:pt x="3476678" y="419797"/>
                </a:lnTo>
                <a:lnTo>
                  <a:pt x="3481081" y="420218"/>
                </a:lnTo>
                <a:lnTo>
                  <a:pt x="3485823" y="420218"/>
                </a:lnTo>
                <a:lnTo>
                  <a:pt x="3490564" y="419377"/>
                </a:lnTo>
                <a:lnTo>
                  <a:pt x="3500385" y="416434"/>
                </a:lnTo>
                <a:lnTo>
                  <a:pt x="3509190" y="413911"/>
                </a:lnTo>
                <a:lnTo>
                  <a:pt x="3513932" y="412650"/>
                </a:lnTo>
                <a:lnTo>
                  <a:pt x="3518334" y="412229"/>
                </a:lnTo>
                <a:lnTo>
                  <a:pt x="3522398" y="412229"/>
                </a:lnTo>
                <a:lnTo>
                  <a:pt x="3525784" y="413069"/>
                </a:lnTo>
                <a:lnTo>
                  <a:pt x="3527817" y="414332"/>
                </a:lnTo>
                <a:lnTo>
                  <a:pt x="3529172" y="416014"/>
                </a:lnTo>
                <a:lnTo>
                  <a:pt x="3530865" y="417695"/>
                </a:lnTo>
                <a:lnTo>
                  <a:pt x="3532220" y="419797"/>
                </a:lnTo>
                <a:lnTo>
                  <a:pt x="3533575" y="421900"/>
                </a:lnTo>
                <a:lnTo>
                  <a:pt x="3534929" y="424844"/>
                </a:lnTo>
                <a:lnTo>
                  <a:pt x="3536622" y="432832"/>
                </a:lnTo>
                <a:lnTo>
                  <a:pt x="3537638" y="438298"/>
                </a:lnTo>
                <a:lnTo>
                  <a:pt x="3537977" y="443764"/>
                </a:lnTo>
                <a:lnTo>
                  <a:pt x="3537977" y="448390"/>
                </a:lnTo>
                <a:lnTo>
                  <a:pt x="3537299" y="452594"/>
                </a:lnTo>
                <a:lnTo>
                  <a:pt x="3535945" y="456799"/>
                </a:lnTo>
                <a:lnTo>
                  <a:pt x="3533912" y="460162"/>
                </a:lnTo>
                <a:lnTo>
                  <a:pt x="3531881" y="462685"/>
                </a:lnTo>
                <a:lnTo>
                  <a:pt x="3529172" y="465628"/>
                </a:lnTo>
                <a:lnTo>
                  <a:pt x="3525784" y="467310"/>
                </a:lnTo>
                <a:lnTo>
                  <a:pt x="3522737" y="468993"/>
                </a:lnTo>
                <a:lnTo>
                  <a:pt x="3519350" y="469834"/>
                </a:lnTo>
                <a:lnTo>
                  <a:pt x="3515286" y="470674"/>
                </a:lnTo>
                <a:lnTo>
                  <a:pt x="3510545" y="470674"/>
                </a:lnTo>
                <a:lnTo>
                  <a:pt x="3506481" y="470674"/>
                </a:lnTo>
                <a:lnTo>
                  <a:pt x="3502078" y="469413"/>
                </a:lnTo>
                <a:lnTo>
                  <a:pt x="3497676" y="468152"/>
                </a:lnTo>
                <a:lnTo>
                  <a:pt x="3497337" y="468152"/>
                </a:lnTo>
                <a:lnTo>
                  <a:pt x="3453989" y="479505"/>
                </a:lnTo>
                <a:lnTo>
                  <a:pt x="3452296" y="473197"/>
                </a:lnTo>
                <a:lnTo>
                  <a:pt x="3451280" y="473197"/>
                </a:lnTo>
                <a:lnTo>
                  <a:pt x="3453989" y="479505"/>
                </a:lnTo>
                <a:lnTo>
                  <a:pt x="3456359" y="485811"/>
                </a:lnTo>
                <a:lnTo>
                  <a:pt x="3458730" y="491277"/>
                </a:lnTo>
                <a:lnTo>
                  <a:pt x="3461439" y="496323"/>
                </a:lnTo>
                <a:lnTo>
                  <a:pt x="3464149" y="500527"/>
                </a:lnTo>
                <a:lnTo>
                  <a:pt x="3466519" y="505152"/>
                </a:lnTo>
                <a:lnTo>
                  <a:pt x="3469906" y="508936"/>
                </a:lnTo>
                <a:lnTo>
                  <a:pt x="3472954" y="512301"/>
                </a:lnTo>
                <a:lnTo>
                  <a:pt x="3476002" y="515664"/>
                </a:lnTo>
                <a:lnTo>
                  <a:pt x="3479726" y="518607"/>
                </a:lnTo>
                <a:lnTo>
                  <a:pt x="3483452" y="520709"/>
                </a:lnTo>
                <a:lnTo>
                  <a:pt x="3490903" y="525335"/>
                </a:lnTo>
                <a:lnTo>
                  <a:pt x="3499030" y="529119"/>
                </a:lnTo>
                <a:lnTo>
                  <a:pt x="3507497" y="531221"/>
                </a:lnTo>
                <a:lnTo>
                  <a:pt x="3516641" y="534165"/>
                </a:lnTo>
                <a:lnTo>
                  <a:pt x="3525784" y="535847"/>
                </a:lnTo>
                <a:lnTo>
                  <a:pt x="3545765" y="539210"/>
                </a:lnTo>
                <a:lnTo>
                  <a:pt x="3555587" y="541312"/>
                </a:lnTo>
                <a:lnTo>
                  <a:pt x="3566086" y="543416"/>
                </a:lnTo>
                <a:lnTo>
                  <a:pt x="3576584" y="546359"/>
                </a:lnTo>
                <a:lnTo>
                  <a:pt x="3587421" y="550143"/>
                </a:lnTo>
                <a:lnTo>
                  <a:pt x="3572520" y="558131"/>
                </a:lnTo>
                <a:lnTo>
                  <a:pt x="3558635" y="564439"/>
                </a:lnTo>
                <a:lnTo>
                  <a:pt x="3544411" y="569905"/>
                </a:lnTo>
                <a:lnTo>
                  <a:pt x="3530865" y="574108"/>
                </a:lnTo>
                <a:lnTo>
                  <a:pt x="3517319" y="577473"/>
                </a:lnTo>
                <a:lnTo>
                  <a:pt x="3504110" y="579996"/>
                </a:lnTo>
                <a:lnTo>
                  <a:pt x="3490903" y="580836"/>
                </a:lnTo>
                <a:lnTo>
                  <a:pt x="3478033" y="582098"/>
                </a:lnTo>
                <a:lnTo>
                  <a:pt x="3465165" y="582098"/>
                </a:lnTo>
                <a:lnTo>
                  <a:pt x="3452296" y="581677"/>
                </a:lnTo>
                <a:lnTo>
                  <a:pt x="3440103" y="580417"/>
                </a:lnTo>
                <a:lnTo>
                  <a:pt x="3427574" y="578734"/>
                </a:lnTo>
                <a:lnTo>
                  <a:pt x="3415042" y="576633"/>
                </a:lnTo>
                <a:lnTo>
                  <a:pt x="3402851" y="573689"/>
                </a:lnTo>
                <a:lnTo>
                  <a:pt x="3378129" y="568223"/>
                </a:lnTo>
                <a:lnTo>
                  <a:pt x="3376098" y="566541"/>
                </a:lnTo>
                <a:lnTo>
                  <a:pt x="3374065" y="566121"/>
                </a:lnTo>
                <a:lnTo>
                  <a:pt x="3372371" y="565280"/>
                </a:lnTo>
                <a:lnTo>
                  <a:pt x="3370001" y="565280"/>
                </a:lnTo>
                <a:lnTo>
                  <a:pt x="3368307" y="565280"/>
                </a:lnTo>
                <a:lnTo>
                  <a:pt x="3366614" y="566541"/>
                </a:lnTo>
                <a:lnTo>
                  <a:pt x="3362551" y="569064"/>
                </a:lnTo>
                <a:lnTo>
                  <a:pt x="3358487" y="572427"/>
                </a:lnTo>
                <a:lnTo>
                  <a:pt x="3354423" y="577053"/>
                </a:lnTo>
                <a:lnTo>
                  <a:pt x="3346633" y="585882"/>
                </a:lnTo>
                <a:lnTo>
                  <a:pt x="3342569" y="590087"/>
                </a:lnTo>
                <a:lnTo>
                  <a:pt x="3338844" y="592610"/>
                </a:lnTo>
                <a:lnTo>
                  <a:pt x="3336812" y="593871"/>
                </a:lnTo>
                <a:lnTo>
                  <a:pt x="3334781" y="594292"/>
                </a:lnTo>
                <a:lnTo>
                  <a:pt x="3332749" y="594292"/>
                </a:lnTo>
                <a:lnTo>
                  <a:pt x="3330716" y="593871"/>
                </a:lnTo>
                <a:lnTo>
                  <a:pt x="3328684" y="593451"/>
                </a:lnTo>
                <a:lnTo>
                  <a:pt x="3326991" y="591769"/>
                </a:lnTo>
                <a:lnTo>
                  <a:pt x="3324621" y="589246"/>
                </a:lnTo>
                <a:lnTo>
                  <a:pt x="3322927" y="587144"/>
                </a:lnTo>
                <a:lnTo>
                  <a:pt x="3321234" y="583359"/>
                </a:lnTo>
                <a:lnTo>
                  <a:pt x="3318864" y="579155"/>
                </a:lnTo>
                <a:lnTo>
                  <a:pt x="3317170" y="574108"/>
                </a:lnTo>
                <a:lnTo>
                  <a:pt x="3314799" y="568223"/>
                </a:lnTo>
                <a:lnTo>
                  <a:pt x="3290755" y="552665"/>
                </a:lnTo>
                <a:lnTo>
                  <a:pt x="3282965" y="553507"/>
                </a:lnTo>
                <a:lnTo>
                  <a:pt x="3275854" y="556029"/>
                </a:lnTo>
                <a:lnTo>
                  <a:pt x="3272128" y="557711"/>
                </a:lnTo>
                <a:lnTo>
                  <a:pt x="3269080" y="559393"/>
                </a:lnTo>
                <a:lnTo>
                  <a:pt x="3266371" y="561495"/>
                </a:lnTo>
                <a:lnTo>
                  <a:pt x="3263661" y="563597"/>
                </a:lnTo>
                <a:lnTo>
                  <a:pt x="3261291" y="566121"/>
                </a:lnTo>
                <a:lnTo>
                  <a:pt x="3259259" y="569064"/>
                </a:lnTo>
                <a:lnTo>
                  <a:pt x="3257565" y="572007"/>
                </a:lnTo>
                <a:lnTo>
                  <a:pt x="3256550" y="575791"/>
                </a:lnTo>
                <a:lnTo>
                  <a:pt x="3255195" y="579996"/>
                </a:lnTo>
                <a:lnTo>
                  <a:pt x="3254856" y="583780"/>
                </a:lnTo>
                <a:lnTo>
                  <a:pt x="3254856" y="588826"/>
                </a:lnTo>
                <a:lnTo>
                  <a:pt x="3255195" y="593871"/>
                </a:lnTo>
                <a:lnTo>
                  <a:pt x="3256550" y="605644"/>
                </a:lnTo>
                <a:lnTo>
                  <a:pt x="3256550" y="616156"/>
                </a:lnTo>
                <a:lnTo>
                  <a:pt x="3255195" y="625406"/>
                </a:lnTo>
                <a:lnTo>
                  <a:pt x="3253502" y="633816"/>
                </a:lnTo>
                <a:lnTo>
                  <a:pt x="3250793" y="641804"/>
                </a:lnTo>
                <a:lnTo>
                  <a:pt x="3247067" y="648531"/>
                </a:lnTo>
                <a:lnTo>
                  <a:pt x="3243004" y="654419"/>
                </a:lnTo>
                <a:lnTo>
                  <a:pt x="3238600" y="660305"/>
                </a:lnTo>
                <a:lnTo>
                  <a:pt x="3233182" y="665350"/>
                </a:lnTo>
                <a:lnTo>
                  <a:pt x="3227425" y="669555"/>
                </a:lnTo>
                <a:lnTo>
                  <a:pt x="3221330" y="673340"/>
                </a:lnTo>
                <a:lnTo>
                  <a:pt x="3215233" y="677544"/>
                </a:lnTo>
                <a:lnTo>
                  <a:pt x="3202703" y="684693"/>
                </a:lnTo>
                <a:lnTo>
                  <a:pt x="3189494" y="691841"/>
                </a:lnTo>
                <a:lnTo>
                  <a:pt x="3140051" y="677544"/>
                </a:lnTo>
                <a:lnTo>
                  <a:pt x="3133955" y="679226"/>
                </a:lnTo>
                <a:lnTo>
                  <a:pt x="3128197" y="681328"/>
                </a:lnTo>
                <a:lnTo>
                  <a:pt x="3122101" y="683431"/>
                </a:lnTo>
                <a:lnTo>
                  <a:pt x="3116683" y="686374"/>
                </a:lnTo>
                <a:lnTo>
                  <a:pt x="3105168" y="692680"/>
                </a:lnTo>
                <a:lnTo>
                  <a:pt x="3093655" y="698988"/>
                </a:lnTo>
                <a:lnTo>
                  <a:pt x="3081801" y="704875"/>
                </a:lnTo>
                <a:lnTo>
                  <a:pt x="3075367" y="706977"/>
                </a:lnTo>
                <a:lnTo>
                  <a:pt x="3069271" y="709079"/>
                </a:lnTo>
                <a:lnTo>
                  <a:pt x="3062497" y="710761"/>
                </a:lnTo>
                <a:lnTo>
                  <a:pt x="3055386" y="712023"/>
                </a:lnTo>
                <a:lnTo>
                  <a:pt x="3048274" y="712023"/>
                </a:lnTo>
                <a:lnTo>
                  <a:pt x="3040485" y="711602"/>
                </a:lnTo>
                <a:lnTo>
                  <a:pt x="3044210" y="718330"/>
                </a:lnTo>
                <a:lnTo>
                  <a:pt x="3048274" y="723795"/>
                </a:lnTo>
                <a:lnTo>
                  <a:pt x="3051660" y="728001"/>
                </a:lnTo>
                <a:lnTo>
                  <a:pt x="3055724" y="731364"/>
                </a:lnTo>
                <a:lnTo>
                  <a:pt x="3059449" y="734307"/>
                </a:lnTo>
                <a:lnTo>
                  <a:pt x="3063513" y="736409"/>
                </a:lnTo>
                <a:lnTo>
                  <a:pt x="3067578" y="737672"/>
                </a:lnTo>
                <a:lnTo>
                  <a:pt x="3071641" y="738092"/>
                </a:lnTo>
                <a:lnTo>
                  <a:pt x="3075367" y="738933"/>
                </a:lnTo>
                <a:lnTo>
                  <a:pt x="3079430" y="738933"/>
                </a:lnTo>
                <a:lnTo>
                  <a:pt x="3087558" y="738933"/>
                </a:lnTo>
                <a:lnTo>
                  <a:pt x="3095347" y="738092"/>
                </a:lnTo>
                <a:lnTo>
                  <a:pt x="3098734" y="738933"/>
                </a:lnTo>
                <a:lnTo>
                  <a:pt x="3102460" y="739353"/>
                </a:lnTo>
                <a:lnTo>
                  <a:pt x="3101104" y="755331"/>
                </a:lnTo>
                <a:lnTo>
                  <a:pt x="3100089" y="763320"/>
                </a:lnTo>
                <a:lnTo>
                  <a:pt x="3099412" y="771309"/>
                </a:lnTo>
                <a:lnTo>
                  <a:pt x="3097379" y="778877"/>
                </a:lnTo>
                <a:lnTo>
                  <a:pt x="3095686" y="786025"/>
                </a:lnTo>
                <a:lnTo>
                  <a:pt x="3093655" y="792333"/>
                </a:lnTo>
                <a:lnTo>
                  <a:pt x="3091284" y="798639"/>
                </a:lnTo>
                <a:lnTo>
                  <a:pt x="3088235" y="804105"/>
                </a:lnTo>
                <a:lnTo>
                  <a:pt x="3084171" y="808310"/>
                </a:lnTo>
                <a:lnTo>
                  <a:pt x="3080108" y="812515"/>
                </a:lnTo>
                <a:lnTo>
                  <a:pt x="3075028" y="815038"/>
                </a:lnTo>
                <a:lnTo>
                  <a:pt x="3069610" y="816720"/>
                </a:lnTo>
                <a:lnTo>
                  <a:pt x="3062836" y="816720"/>
                </a:lnTo>
                <a:lnTo>
                  <a:pt x="3056063" y="816299"/>
                </a:lnTo>
                <a:lnTo>
                  <a:pt x="3048274" y="814196"/>
                </a:lnTo>
                <a:lnTo>
                  <a:pt x="3039468" y="811253"/>
                </a:lnTo>
                <a:lnTo>
                  <a:pt x="3031002" y="809151"/>
                </a:lnTo>
                <a:lnTo>
                  <a:pt x="3022536" y="807469"/>
                </a:lnTo>
                <a:lnTo>
                  <a:pt x="3014069" y="806208"/>
                </a:lnTo>
                <a:lnTo>
                  <a:pt x="3005603" y="805787"/>
                </a:lnTo>
                <a:lnTo>
                  <a:pt x="2996796" y="805787"/>
                </a:lnTo>
                <a:lnTo>
                  <a:pt x="2989008" y="805787"/>
                </a:lnTo>
                <a:lnTo>
                  <a:pt x="2980204" y="806208"/>
                </a:lnTo>
                <a:lnTo>
                  <a:pt x="2964285" y="807889"/>
                </a:lnTo>
                <a:lnTo>
                  <a:pt x="2947692" y="810832"/>
                </a:lnTo>
                <a:lnTo>
                  <a:pt x="2914164" y="816299"/>
                </a:lnTo>
                <a:lnTo>
                  <a:pt x="2911116" y="817560"/>
                </a:lnTo>
                <a:lnTo>
                  <a:pt x="2908069" y="818401"/>
                </a:lnTo>
                <a:lnTo>
                  <a:pt x="2901634" y="819663"/>
                </a:lnTo>
                <a:lnTo>
                  <a:pt x="2894861" y="819663"/>
                </a:lnTo>
                <a:lnTo>
                  <a:pt x="2888087" y="818401"/>
                </a:lnTo>
                <a:lnTo>
                  <a:pt x="2874203" y="816299"/>
                </a:lnTo>
                <a:lnTo>
                  <a:pt x="2867429" y="815038"/>
                </a:lnTo>
                <a:lnTo>
                  <a:pt x="2860995" y="814617"/>
                </a:lnTo>
                <a:lnTo>
                  <a:pt x="2854221" y="814196"/>
                </a:lnTo>
                <a:lnTo>
                  <a:pt x="2847449" y="814617"/>
                </a:lnTo>
                <a:lnTo>
                  <a:pt x="2841013" y="816299"/>
                </a:lnTo>
                <a:lnTo>
                  <a:pt x="2837965" y="817560"/>
                </a:lnTo>
                <a:lnTo>
                  <a:pt x="2834918" y="819242"/>
                </a:lnTo>
                <a:lnTo>
                  <a:pt x="2832209" y="820923"/>
                </a:lnTo>
                <a:lnTo>
                  <a:pt x="2829500" y="823448"/>
                </a:lnTo>
                <a:lnTo>
                  <a:pt x="2826113" y="826390"/>
                </a:lnTo>
                <a:lnTo>
                  <a:pt x="2824081" y="829754"/>
                </a:lnTo>
                <a:lnTo>
                  <a:pt x="2821372" y="833118"/>
                </a:lnTo>
                <a:lnTo>
                  <a:pt x="2818662" y="837323"/>
                </a:lnTo>
                <a:lnTo>
                  <a:pt x="2816291" y="842368"/>
                </a:lnTo>
                <a:lnTo>
                  <a:pt x="2814259" y="848254"/>
                </a:lnTo>
                <a:lnTo>
                  <a:pt x="2864381" y="894926"/>
                </a:lnTo>
                <a:lnTo>
                  <a:pt x="2868107" y="888620"/>
                </a:lnTo>
                <a:lnTo>
                  <a:pt x="2871493" y="883153"/>
                </a:lnTo>
                <a:lnTo>
                  <a:pt x="2875558" y="878108"/>
                </a:lnTo>
                <a:lnTo>
                  <a:pt x="2879282" y="874323"/>
                </a:lnTo>
                <a:lnTo>
                  <a:pt x="2883346" y="870540"/>
                </a:lnTo>
                <a:lnTo>
                  <a:pt x="2887410" y="867597"/>
                </a:lnTo>
                <a:lnTo>
                  <a:pt x="2891474" y="864652"/>
                </a:lnTo>
                <a:lnTo>
                  <a:pt x="2895538" y="862550"/>
                </a:lnTo>
                <a:lnTo>
                  <a:pt x="2899602" y="860869"/>
                </a:lnTo>
                <a:lnTo>
                  <a:pt x="2904004" y="859607"/>
                </a:lnTo>
                <a:lnTo>
                  <a:pt x="2908069" y="859187"/>
                </a:lnTo>
                <a:lnTo>
                  <a:pt x="2912471" y="858766"/>
                </a:lnTo>
                <a:lnTo>
                  <a:pt x="2921615" y="857925"/>
                </a:lnTo>
                <a:lnTo>
                  <a:pt x="2930419" y="859187"/>
                </a:lnTo>
                <a:lnTo>
                  <a:pt x="2939564" y="860448"/>
                </a:lnTo>
                <a:lnTo>
                  <a:pt x="2948369" y="862130"/>
                </a:lnTo>
                <a:lnTo>
                  <a:pt x="2957852" y="862971"/>
                </a:lnTo>
                <a:lnTo>
                  <a:pt x="2966996" y="864232"/>
                </a:lnTo>
                <a:lnTo>
                  <a:pt x="2975800" y="864652"/>
                </a:lnTo>
                <a:lnTo>
                  <a:pt x="2984944" y="864232"/>
                </a:lnTo>
                <a:lnTo>
                  <a:pt x="2989347" y="863811"/>
                </a:lnTo>
                <a:lnTo>
                  <a:pt x="2993749" y="862550"/>
                </a:lnTo>
                <a:lnTo>
                  <a:pt x="2997813" y="860869"/>
                </a:lnTo>
                <a:lnTo>
                  <a:pt x="3002216" y="859187"/>
                </a:lnTo>
                <a:lnTo>
                  <a:pt x="3001878" y="863811"/>
                </a:lnTo>
                <a:lnTo>
                  <a:pt x="3001539" y="867597"/>
                </a:lnTo>
                <a:lnTo>
                  <a:pt x="3000184" y="870960"/>
                </a:lnTo>
                <a:lnTo>
                  <a:pt x="2998829" y="873903"/>
                </a:lnTo>
                <a:lnTo>
                  <a:pt x="2996796" y="876006"/>
                </a:lnTo>
                <a:lnTo>
                  <a:pt x="2995104" y="877688"/>
                </a:lnTo>
                <a:lnTo>
                  <a:pt x="2990701" y="881051"/>
                </a:lnTo>
                <a:lnTo>
                  <a:pt x="2986637" y="883153"/>
                </a:lnTo>
                <a:lnTo>
                  <a:pt x="2982574" y="886096"/>
                </a:lnTo>
                <a:lnTo>
                  <a:pt x="2980881" y="887779"/>
                </a:lnTo>
                <a:lnTo>
                  <a:pt x="2979526" y="889461"/>
                </a:lnTo>
                <a:lnTo>
                  <a:pt x="2978171" y="891562"/>
                </a:lnTo>
                <a:lnTo>
                  <a:pt x="2977493" y="894506"/>
                </a:lnTo>
                <a:lnTo>
                  <a:pt x="2982235" y="893665"/>
                </a:lnTo>
                <a:lnTo>
                  <a:pt x="2986976" y="893244"/>
                </a:lnTo>
                <a:lnTo>
                  <a:pt x="2992056" y="893244"/>
                </a:lnTo>
                <a:lnTo>
                  <a:pt x="2996796" y="893665"/>
                </a:lnTo>
                <a:lnTo>
                  <a:pt x="3005941" y="896187"/>
                </a:lnTo>
                <a:lnTo>
                  <a:pt x="3015424" y="898711"/>
                </a:lnTo>
                <a:lnTo>
                  <a:pt x="3033711" y="905018"/>
                </a:lnTo>
                <a:lnTo>
                  <a:pt x="3043194" y="907541"/>
                </a:lnTo>
                <a:lnTo>
                  <a:pt x="3052676" y="910064"/>
                </a:lnTo>
                <a:lnTo>
                  <a:pt x="3057078" y="905018"/>
                </a:lnTo>
                <a:lnTo>
                  <a:pt x="3062159" y="900393"/>
                </a:lnTo>
                <a:lnTo>
                  <a:pt x="3066900" y="896609"/>
                </a:lnTo>
                <a:lnTo>
                  <a:pt x="3072319" y="892824"/>
                </a:lnTo>
                <a:lnTo>
                  <a:pt x="3077399" y="889461"/>
                </a:lnTo>
                <a:lnTo>
                  <a:pt x="3082817" y="886517"/>
                </a:lnTo>
                <a:lnTo>
                  <a:pt x="3088235" y="884415"/>
                </a:lnTo>
                <a:lnTo>
                  <a:pt x="3093655" y="881892"/>
                </a:lnTo>
                <a:lnTo>
                  <a:pt x="3099412" y="880210"/>
                </a:lnTo>
                <a:lnTo>
                  <a:pt x="3104830" y="879369"/>
                </a:lnTo>
                <a:lnTo>
                  <a:pt x="3110587" y="878108"/>
                </a:lnTo>
                <a:lnTo>
                  <a:pt x="3116345" y="877688"/>
                </a:lnTo>
                <a:lnTo>
                  <a:pt x="3128536" y="877688"/>
                </a:lnTo>
                <a:lnTo>
                  <a:pt x="3141066" y="878108"/>
                </a:lnTo>
                <a:lnTo>
                  <a:pt x="3156646" y="880210"/>
                </a:lnTo>
                <a:lnTo>
                  <a:pt x="3172562" y="882733"/>
                </a:lnTo>
                <a:lnTo>
                  <a:pt x="3204058" y="887779"/>
                </a:lnTo>
                <a:lnTo>
                  <a:pt x="3235553" y="893244"/>
                </a:lnTo>
                <a:lnTo>
                  <a:pt x="3251470" y="895346"/>
                </a:lnTo>
                <a:lnTo>
                  <a:pt x="3267387" y="897870"/>
                </a:lnTo>
                <a:lnTo>
                  <a:pt x="3283304" y="899552"/>
                </a:lnTo>
                <a:lnTo>
                  <a:pt x="3299221" y="900393"/>
                </a:lnTo>
                <a:lnTo>
                  <a:pt x="3315477" y="901234"/>
                </a:lnTo>
                <a:lnTo>
                  <a:pt x="3332072" y="901234"/>
                </a:lnTo>
                <a:lnTo>
                  <a:pt x="3347988" y="899972"/>
                </a:lnTo>
                <a:lnTo>
                  <a:pt x="3364582" y="898291"/>
                </a:lnTo>
                <a:lnTo>
                  <a:pt x="3381516" y="894926"/>
                </a:lnTo>
                <a:lnTo>
                  <a:pt x="3387273" y="893665"/>
                </a:lnTo>
                <a:lnTo>
                  <a:pt x="3380161" y="896187"/>
                </a:lnTo>
                <a:lnTo>
                  <a:pt x="3372710" y="899972"/>
                </a:lnTo>
                <a:lnTo>
                  <a:pt x="3369662" y="902074"/>
                </a:lnTo>
                <a:lnTo>
                  <a:pt x="3366953" y="904177"/>
                </a:lnTo>
                <a:lnTo>
                  <a:pt x="3364244" y="907120"/>
                </a:lnTo>
                <a:lnTo>
                  <a:pt x="3362551" y="910064"/>
                </a:lnTo>
                <a:lnTo>
                  <a:pt x="3358825" y="915529"/>
                </a:lnTo>
                <a:lnTo>
                  <a:pt x="3356116" y="921837"/>
                </a:lnTo>
                <a:lnTo>
                  <a:pt x="3354085" y="928144"/>
                </a:lnTo>
                <a:lnTo>
                  <a:pt x="3353068" y="934870"/>
                </a:lnTo>
                <a:lnTo>
                  <a:pt x="3352052" y="942439"/>
                </a:lnTo>
                <a:lnTo>
                  <a:pt x="3352052" y="949587"/>
                </a:lnTo>
                <a:lnTo>
                  <a:pt x="3352052" y="957156"/>
                </a:lnTo>
                <a:lnTo>
                  <a:pt x="3352730" y="973134"/>
                </a:lnTo>
                <a:lnTo>
                  <a:pt x="3353407" y="987850"/>
                </a:lnTo>
                <a:lnTo>
                  <a:pt x="3465842" y="1003407"/>
                </a:lnTo>
                <a:lnTo>
                  <a:pt x="3469906" y="999623"/>
                </a:lnTo>
                <a:lnTo>
                  <a:pt x="3473970" y="996259"/>
                </a:lnTo>
                <a:lnTo>
                  <a:pt x="3477356" y="992895"/>
                </a:lnTo>
                <a:lnTo>
                  <a:pt x="3481420" y="990793"/>
                </a:lnTo>
                <a:lnTo>
                  <a:pt x="3485484" y="988691"/>
                </a:lnTo>
                <a:lnTo>
                  <a:pt x="3489549" y="987430"/>
                </a:lnTo>
                <a:lnTo>
                  <a:pt x="3493273" y="986168"/>
                </a:lnTo>
                <a:lnTo>
                  <a:pt x="3497337" y="986168"/>
                </a:lnTo>
                <a:lnTo>
                  <a:pt x="3501401" y="987009"/>
                </a:lnTo>
                <a:lnTo>
                  <a:pt x="3504787" y="987430"/>
                </a:lnTo>
                <a:lnTo>
                  <a:pt x="3508852" y="988691"/>
                </a:lnTo>
                <a:lnTo>
                  <a:pt x="3512916" y="990793"/>
                </a:lnTo>
                <a:lnTo>
                  <a:pt x="3516980" y="992895"/>
                </a:lnTo>
                <a:lnTo>
                  <a:pt x="3520704" y="996259"/>
                </a:lnTo>
                <a:lnTo>
                  <a:pt x="3524769" y="999623"/>
                </a:lnTo>
                <a:lnTo>
                  <a:pt x="3528494" y="1003407"/>
                </a:lnTo>
                <a:lnTo>
                  <a:pt x="3534929" y="1004249"/>
                </a:lnTo>
                <a:lnTo>
                  <a:pt x="3541363" y="1005931"/>
                </a:lnTo>
                <a:lnTo>
                  <a:pt x="3546443" y="1008033"/>
                </a:lnTo>
                <a:lnTo>
                  <a:pt x="3551523" y="1011396"/>
                </a:lnTo>
                <a:lnTo>
                  <a:pt x="3555925" y="1016020"/>
                </a:lnTo>
                <a:lnTo>
                  <a:pt x="3559651" y="1021487"/>
                </a:lnTo>
                <a:lnTo>
                  <a:pt x="3562699" y="1027795"/>
                </a:lnTo>
                <a:lnTo>
                  <a:pt x="3565408" y="1035363"/>
                </a:lnTo>
                <a:lnTo>
                  <a:pt x="3577600" y="1033681"/>
                </a:lnTo>
                <a:lnTo>
                  <a:pt x="3580309" y="1030317"/>
                </a:lnTo>
                <a:lnTo>
                  <a:pt x="3583357" y="1027795"/>
                </a:lnTo>
                <a:lnTo>
                  <a:pt x="3586066" y="1024851"/>
                </a:lnTo>
                <a:lnTo>
                  <a:pt x="3589114" y="1023169"/>
                </a:lnTo>
                <a:lnTo>
                  <a:pt x="3592501" y="1021487"/>
                </a:lnTo>
                <a:lnTo>
                  <a:pt x="3595887" y="1020226"/>
                </a:lnTo>
                <a:lnTo>
                  <a:pt x="3602661" y="1019385"/>
                </a:lnTo>
                <a:lnTo>
                  <a:pt x="3609434" y="1018545"/>
                </a:lnTo>
                <a:lnTo>
                  <a:pt x="3616207" y="1019385"/>
                </a:lnTo>
                <a:lnTo>
                  <a:pt x="3623319" y="1019385"/>
                </a:lnTo>
                <a:lnTo>
                  <a:pt x="3630092" y="1019385"/>
                </a:lnTo>
                <a:lnTo>
                  <a:pt x="3636865" y="1019385"/>
                </a:lnTo>
                <a:lnTo>
                  <a:pt x="3643639" y="1019385"/>
                </a:lnTo>
                <a:lnTo>
                  <a:pt x="3650411" y="1020226"/>
                </a:lnTo>
                <a:lnTo>
                  <a:pt x="3657185" y="1021908"/>
                </a:lnTo>
                <a:lnTo>
                  <a:pt x="3659894" y="1023169"/>
                </a:lnTo>
                <a:lnTo>
                  <a:pt x="3662604" y="1024851"/>
                </a:lnTo>
                <a:lnTo>
                  <a:pt x="3665313" y="1026532"/>
                </a:lnTo>
                <a:lnTo>
                  <a:pt x="3667006" y="1029056"/>
                </a:lnTo>
                <a:lnTo>
                  <a:pt x="3668700" y="1031579"/>
                </a:lnTo>
                <a:lnTo>
                  <a:pt x="3670054" y="1034942"/>
                </a:lnTo>
                <a:lnTo>
                  <a:pt x="3671070" y="1038307"/>
                </a:lnTo>
                <a:lnTo>
                  <a:pt x="3671409" y="1042510"/>
                </a:lnTo>
                <a:lnTo>
                  <a:pt x="3671409" y="1048818"/>
                </a:lnTo>
                <a:lnTo>
                  <a:pt x="3670393" y="1054284"/>
                </a:lnTo>
                <a:lnTo>
                  <a:pt x="3669376" y="1058068"/>
                </a:lnTo>
                <a:lnTo>
                  <a:pt x="3667345" y="1061432"/>
                </a:lnTo>
                <a:lnTo>
                  <a:pt x="3665313" y="1063954"/>
                </a:lnTo>
                <a:lnTo>
                  <a:pt x="3662604" y="1064796"/>
                </a:lnTo>
                <a:lnTo>
                  <a:pt x="3659894" y="1066057"/>
                </a:lnTo>
                <a:lnTo>
                  <a:pt x="3656168" y="1066057"/>
                </a:lnTo>
                <a:lnTo>
                  <a:pt x="3649396" y="1066057"/>
                </a:lnTo>
                <a:lnTo>
                  <a:pt x="3642284" y="1064796"/>
                </a:lnTo>
                <a:lnTo>
                  <a:pt x="3635172" y="1064796"/>
                </a:lnTo>
                <a:lnTo>
                  <a:pt x="3631785" y="1064796"/>
                </a:lnTo>
                <a:lnTo>
                  <a:pt x="3628737" y="1066057"/>
                </a:lnTo>
                <a:lnTo>
                  <a:pt x="3625690" y="1069420"/>
                </a:lnTo>
                <a:lnTo>
                  <a:pt x="3621965" y="1072364"/>
                </a:lnTo>
                <a:lnTo>
                  <a:pt x="3618917" y="1074466"/>
                </a:lnTo>
                <a:lnTo>
                  <a:pt x="3615190" y="1076568"/>
                </a:lnTo>
                <a:lnTo>
                  <a:pt x="3611805" y="1078250"/>
                </a:lnTo>
                <a:lnTo>
                  <a:pt x="3607740" y="1079931"/>
                </a:lnTo>
                <a:lnTo>
                  <a:pt x="3599952" y="1081615"/>
                </a:lnTo>
                <a:lnTo>
                  <a:pt x="3592501" y="1082875"/>
                </a:lnTo>
                <a:lnTo>
                  <a:pt x="3584373" y="1082875"/>
                </a:lnTo>
                <a:lnTo>
                  <a:pt x="3567778" y="1083296"/>
                </a:lnTo>
                <a:lnTo>
                  <a:pt x="3559312" y="1083716"/>
                </a:lnTo>
                <a:lnTo>
                  <a:pt x="3550507" y="1084978"/>
                </a:lnTo>
                <a:lnTo>
                  <a:pt x="3542040" y="1087080"/>
                </a:lnTo>
                <a:lnTo>
                  <a:pt x="3537977" y="1088342"/>
                </a:lnTo>
                <a:lnTo>
                  <a:pt x="3533912" y="1090023"/>
                </a:lnTo>
                <a:lnTo>
                  <a:pt x="3529849" y="1092127"/>
                </a:lnTo>
                <a:lnTo>
                  <a:pt x="3525784" y="1095069"/>
                </a:lnTo>
                <a:lnTo>
                  <a:pt x="3522059" y="1098012"/>
                </a:lnTo>
                <a:lnTo>
                  <a:pt x="3518334" y="1101796"/>
                </a:lnTo>
                <a:lnTo>
                  <a:pt x="3514271" y="1105581"/>
                </a:lnTo>
                <a:lnTo>
                  <a:pt x="3510545" y="1110206"/>
                </a:lnTo>
                <a:lnTo>
                  <a:pt x="3507159" y="1115673"/>
                </a:lnTo>
                <a:lnTo>
                  <a:pt x="3503433" y="1121138"/>
                </a:lnTo>
                <a:lnTo>
                  <a:pt x="3516980" y="1122399"/>
                </a:lnTo>
                <a:lnTo>
                  <a:pt x="3530527" y="1123660"/>
                </a:lnTo>
                <a:lnTo>
                  <a:pt x="3543395" y="1125764"/>
                </a:lnTo>
                <a:lnTo>
                  <a:pt x="3556603" y="1128707"/>
                </a:lnTo>
                <a:lnTo>
                  <a:pt x="3569133" y="1131229"/>
                </a:lnTo>
                <a:lnTo>
                  <a:pt x="3581664" y="1134593"/>
                </a:lnTo>
                <a:lnTo>
                  <a:pt x="3606386" y="1142582"/>
                </a:lnTo>
                <a:lnTo>
                  <a:pt x="3631108" y="1150991"/>
                </a:lnTo>
                <a:lnTo>
                  <a:pt x="3655153" y="1158981"/>
                </a:lnTo>
                <a:lnTo>
                  <a:pt x="3679537" y="1167390"/>
                </a:lnTo>
                <a:lnTo>
                  <a:pt x="3703920" y="1174958"/>
                </a:lnTo>
                <a:lnTo>
                  <a:pt x="3707307" y="1172015"/>
                </a:lnTo>
                <a:lnTo>
                  <a:pt x="3711032" y="1169913"/>
                </a:lnTo>
                <a:lnTo>
                  <a:pt x="3722208" y="1160662"/>
                </a:lnTo>
                <a:lnTo>
                  <a:pt x="3733045" y="1151412"/>
                </a:lnTo>
                <a:lnTo>
                  <a:pt x="3738802" y="1146788"/>
                </a:lnTo>
                <a:lnTo>
                  <a:pt x="3744221" y="1143003"/>
                </a:lnTo>
                <a:lnTo>
                  <a:pt x="3749979" y="1140059"/>
                </a:lnTo>
                <a:lnTo>
                  <a:pt x="3755736" y="1137536"/>
                </a:lnTo>
                <a:lnTo>
                  <a:pt x="3761831" y="1135855"/>
                </a:lnTo>
                <a:lnTo>
                  <a:pt x="3767926" y="1135014"/>
                </a:lnTo>
                <a:lnTo>
                  <a:pt x="3774362" y="1136276"/>
                </a:lnTo>
                <a:lnTo>
                  <a:pt x="3777410" y="1136695"/>
                </a:lnTo>
                <a:lnTo>
                  <a:pt x="3780457" y="1137957"/>
                </a:lnTo>
                <a:lnTo>
                  <a:pt x="3784182" y="1139638"/>
                </a:lnTo>
                <a:lnTo>
                  <a:pt x="3787230" y="1141741"/>
                </a:lnTo>
                <a:lnTo>
                  <a:pt x="3790955" y="1144263"/>
                </a:lnTo>
                <a:lnTo>
                  <a:pt x="3794343" y="1146788"/>
                </a:lnTo>
                <a:lnTo>
                  <a:pt x="3801792" y="1154354"/>
                </a:lnTo>
                <a:lnTo>
                  <a:pt x="3809243" y="1163605"/>
                </a:lnTo>
                <a:lnTo>
                  <a:pt x="3812968" y="1166970"/>
                </a:lnTo>
                <a:lnTo>
                  <a:pt x="3816356" y="1169913"/>
                </a:lnTo>
                <a:lnTo>
                  <a:pt x="3821096" y="1172015"/>
                </a:lnTo>
                <a:lnTo>
                  <a:pt x="3825838" y="1173696"/>
                </a:lnTo>
                <a:lnTo>
                  <a:pt x="3836336" y="1176640"/>
                </a:lnTo>
                <a:lnTo>
                  <a:pt x="3847851" y="1179163"/>
                </a:lnTo>
                <a:lnTo>
                  <a:pt x="3859704" y="1182527"/>
                </a:lnTo>
                <a:lnTo>
                  <a:pt x="3865461" y="1184208"/>
                </a:lnTo>
                <a:lnTo>
                  <a:pt x="3871218" y="1187152"/>
                </a:lnTo>
                <a:lnTo>
                  <a:pt x="3876637" y="1190516"/>
                </a:lnTo>
                <a:lnTo>
                  <a:pt x="3881717" y="1194299"/>
                </a:lnTo>
                <a:lnTo>
                  <a:pt x="3886119" y="1199346"/>
                </a:lnTo>
                <a:lnTo>
                  <a:pt x="3890522" y="1205652"/>
                </a:lnTo>
                <a:lnTo>
                  <a:pt x="3922357" y="1204390"/>
                </a:lnTo>
                <a:lnTo>
                  <a:pt x="3941659" y="1221630"/>
                </a:lnTo>
                <a:lnTo>
                  <a:pt x="3961641" y="1237608"/>
                </a:lnTo>
                <a:lnTo>
                  <a:pt x="3954529" y="1242233"/>
                </a:lnTo>
                <a:lnTo>
                  <a:pt x="3946740" y="1246017"/>
                </a:lnTo>
                <a:lnTo>
                  <a:pt x="3938612" y="1249381"/>
                </a:lnTo>
                <a:lnTo>
                  <a:pt x="3931162" y="1252323"/>
                </a:lnTo>
                <a:lnTo>
                  <a:pt x="3915244" y="1257791"/>
                </a:lnTo>
                <a:lnTo>
                  <a:pt x="3898988" y="1262415"/>
                </a:lnTo>
                <a:lnTo>
                  <a:pt x="3883410" y="1266620"/>
                </a:lnTo>
                <a:lnTo>
                  <a:pt x="3867154" y="1271245"/>
                </a:lnTo>
                <a:lnTo>
                  <a:pt x="3851576" y="1276712"/>
                </a:lnTo>
                <a:lnTo>
                  <a:pt x="3843787" y="1280075"/>
                </a:lnTo>
                <a:lnTo>
                  <a:pt x="3836336" y="1284280"/>
                </a:lnTo>
                <a:lnTo>
                  <a:pt x="3833966" y="1284280"/>
                </a:lnTo>
                <a:lnTo>
                  <a:pt x="3833627" y="1286803"/>
                </a:lnTo>
                <a:lnTo>
                  <a:pt x="3833288" y="1288905"/>
                </a:lnTo>
                <a:lnTo>
                  <a:pt x="3832272" y="1291428"/>
                </a:lnTo>
                <a:lnTo>
                  <a:pt x="3831256" y="1293530"/>
                </a:lnTo>
                <a:lnTo>
                  <a:pt x="3828209" y="1298156"/>
                </a:lnTo>
                <a:lnTo>
                  <a:pt x="3825161" y="1301519"/>
                </a:lnTo>
                <a:lnTo>
                  <a:pt x="3821435" y="1305302"/>
                </a:lnTo>
                <a:lnTo>
                  <a:pt x="3818387" y="1309087"/>
                </a:lnTo>
                <a:lnTo>
                  <a:pt x="3815678" y="1312871"/>
                </a:lnTo>
                <a:lnTo>
                  <a:pt x="3815001" y="1314552"/>
                </a:lnTo>
                <a:lnTo>
                  <a:pt x="3815000" y="1314553"/>
                </a:lnTo>
                <a:lnTo>
                  <a:pt x="3815000" y="1314556"/>
                </a:lnTo>
                <a:lnTo>
                  <a:pt x="3814662" y="1315394"/>
                </a:lnTo>
                <a:lnTo>
                  <a:pt x="3813984" y="1317918"/>
                </a:lnTo>
                <a:lnTo>
                  <a:pt x="3814662" y="1317076"/>
                </a:lnTo>
                <a:lnTo>
                  <a:pt x="3815000" y="1314556"/>
                </a:lnTo>
                <a:lnTo>
                  <a:pt x="3815001" y="1314552"/>
                </a:lnTo>
                <a:lnTo>
                  <a:pt x="3820081" y="1310769"/>
                </a:lnTo>
                <a:lnTo>
                  <a:pt x="3825161" y="1307406"/>
                </a:lnTo>
                <a:lnTo>
                  <a:pt x="3829901" y="1305723"/>
                </a:lnTo>
                <a:lnTo>
                  <a:pt x="3834981" y="1305302"/>
                </a:lnTo>
                <a:lnTo>
                  <a:pt x="3839723" y="1305723"/>
                </a:lnTo>
                <a:lnTo>
                  <a:pt x="3844803" y="1307406"/>
                </a:lnTo>
                <a:lnTo>
                  <a:pt x="3849205" y="1310769"/>
                </a:lnTo>
                <a:lnTo>
                  <a:pt x="3854285" y="1314553"/>
                </a:lnTo>
                <a:lnTo>
                  <a:pt x="3862413" y="1308667"/>
                </a:lnTo>
                <a:lnTo>
                  <a:pt x="3866477" y="1306564"/>
                </a:lnTo>
                <a:lnTo>
                  <a:pt x="3869863" y="1304042"/>
                </a:lnTo>
                <a:lnTo>
                  <a:pt x="3873589" y="1303201"/>
                </a:lnTo>
                <a:lnTo>
                  <a:pt x="3876975" y="1301939"/>
                </a:lnTo>
                <a:lnTo>
                  <a:pt x="3880701" y="1301519"/>
                </a:lnTo>
                <a:lnTo>
                  <a:pt x="3883749" y="1301939"/>
                </a:lnTo>
                <a:lnTo>
                  <a:pt x="3887135" y="1302359"/>
                </a:lnTo>
                <a:lnTo>
                  <a:pt x="3890183" y="1304042"/>
                </a:lnTo>
                <a:lnTo>
                  <a:pt x="3892893" y="1306564"/>
                </a:lnTo>
                <a:lnTo>
                  <a:pt x="3895602" y="1309928"/>
                </a:lnTo>
                <a:lnTo>
                  <a:pt x="3898311" y="1313712"/>
                </a:lnTo>
                <a:lnTo>
                  <a:pt x="3900343" y="1318759"/>
                </a:lnTo>
                <a:lnTo>
                  <a:pt x="3902714" y="1324224"/>
                </a:lnTo>
                <a:lnTo>
                  <a:pt x="3904408" y="1330952"/>
                </a:lnTo>
                <a:lnTo>
                  <a:pt x="3941659" y="1315394"/>
                </a:lnTo>
                <a:lnTo>
                  <a:pt x="3947756" y="1311190"/>
                </a:lnTo>
                <a:lnTo>
                  <a:pt x="3953512" y="1308246"/>
                </a:lnTo>
                <a:lnTo>
                  <a:pt x="3959608" y="1305302"/>
                </a:lnTo>
                <a:lnTo>
                  <a:pt x="3966044" y="1302359"/>
                </a:lnTo>
                <a:lnTo>
                  <a:pt x="3972478" y="1300258"/>
                </a:lnTo>
                <a:lnTo>
                  <a:pt x="3978912" y="1298575"/>
                </a:lnTo>
                <a:lnTo>
                  <a:pt x="3985686" y="1296894"/>
                </a:lnTo>
                <a:lnTo>
                  <a:pt x="3992459" y="1295632"/>
                </a:lnTo>
                <a:lnTo>
                  <a:pt x="4006343" y="1293950"/>
                </a:lnTo>
                <a:lnTo>
                  <a:pt x="4020229" y="1293950"/>
                </a:lnTo>
                <a:lnTo>
                  <a:pt x="4034791" y="1295212"/>
                </a:lnTo>
                <a:lnTo>
                  <a:pt x="4048676" y="1297315"/>
                </a:lnTo>
                <a:lnTo>
                  <a:pt x="4073737" y="1310769"/>
                </a:lnTo>
                <a:lnTo>
                  <a:pt x="4086268" y="1317497"/>
                </a:lnTo>
                <a:lnTo>
                  <a:pt x="4099138" y="1322963"/>
                </a:lnTo>
                <a:lnTo>
                  <a:pt x="4111667" y="1329270"/>
                </a:lnTo>
                <a:lnTo>
                  <a:pt x="4124199" y="1334315"/>
                </a:lnTo>
                <a:lnTo>
                  <a:pt x="4136728" y="1339361"/>
                </a:lnTo>
                <a:lnTo>
                  <a:pt x="4149597" y="1343566"/>
                </a:lnTo>
                <a:lnTo>
                  <a:pt x="4163822" y="1347770"/>
                </a:lnTo>
                <a:lnTo>
                  <a:pt x="4178045" y="1351555"/>
                </a:lnTo>
                <a:lnTo>
                  <a:pt x="4191930" y="1354919"/>
                </a:lnTo>
                <a:lnTo>
                  <a:pt x="4206153" y="1357861"/>
                </a:lnTo>
                <a:lnTo>
                  <a:pt x="4220716" y="1359543"/>
                </a:lnTo>
                <a:lnTo>
                  <a:pt x="4234940" y="1361226"/>
                </a:lnTo>
                <a:lnTo>
                  <a:pt x="4249840" y="1361646"/>
                </a:lnTo>
                <a:lnTo>
                  <a:pt x="4264403" y="1361646"/>
                </a:lnTo>
                <a:lnTo>
                  <a:pt x="4276256" y="1361226"/>
                </a:lnTo>
                <a:lnTo>
                  <a:pt x="4288109" y="1359963"/>
                </a:lnTo>
                <a:lnTo>
                  <a:pt x="4300301" y="1358703"/>
                </a:lnTo>
                <a:lnTo>
                  <a:pt x="4311815" y="1357020"/>
                </a:lnTo>
                <a:lnTo>
                  <a:pt x="4324347" y="1354919"/>
                </a:lnTo>
                <a:lnTo>
                  <a:pt x="4336537" y="1351976"/>
                </a:lnTo>
                <a:lnTo>
                  <a:pt x="4348730" y="1348610"/>
                </a:lnTo>
                <a:lnTo>
                  <a:pt x="4361260" y="1344407"/>
                </a:lnTo>
                <a:lnTo>
                  <a:pt x="4371081" y="1341043"/>
                </a:lnTo>
                <a:lnTo>
                  <a:pt x="4380902" y="1336417"/>
                </a:lnTo>
                <a:lnTo>
                  <a:pt x="4399867" y="1336838"/>
                </a:lnTo>
                <a:lnTo>
                  <a:pt x="4418155" y="1338520"/>
                </a:lnTo>
                <a:lnTo>
                  <a:pt x="4437120" y="1341043"/>
                </a:lnTo>
                <a:lnTo>
                  <a:pt x="4446602" y="1343145"/>
                </a:lnTo>
                <a:lnTo>
                  <a:pt x="4455408" y="1344827"/>
                </a:lnTo>
                <a:lnTo>
                  <a:pt x="4471325" y="1348191"/>
                </a:lnTo>
                <a:lnTo>
                  <a:pt x="4478437" y="1349873"/>
                </a:lnTo>
                <a:lnTo>
                  <a:pt x="4485548" y="1352816"/>
                </a:lnTo>
                <a:lnTo>
                  <a:pt x="4488935" y="1354498"/>
                </a:lnTo>
                <a:lnTo>
                  <a:pt x="4491644" y="1356600"/>
                </a:lnTo>
                <a:lnTo>
                  <a:pt x="4494693" y="1359543"/>
                </a:lnTo>
                <a:lnTo>
                  <a:pt x="4496724" y="1362067"/>
                </a:lnTo>
                <a:lnTo>
                  <a:pt x="4499434" y="1365850"/>
                </a:lnTo>
                <a:lnTo>
                  <a:pt x="4501465" y="1370055"/>
                </a:lnTo>
                <a:lnTo>
                  <a:pt x="4503159" y="1375101"/>
                </a:lnTo>
                <a:lnTo>
                  <a:pt x="4504513" y="1380566"/>
                </a:lnTo>
                <a:lnTo>
                  <a:pt x="4508239" y="1383510"/>
                </a:lnTo>
                <a:lnTo>
                  <a:pt x="4511287" y="1386033"/>
                </a:lnTo>
                <a:lnTo>
                  <a:pt x="4518060" y="1390658"/>
                </a:lnTo>
                <a:lnTo>
                  <a:pt x="4525172" y="1394022"/>
                </a:lnTo>
                <a:lnTo>
                  <a:pt x="4531945" y="1396124"/>
                </a:lnTo>
                <a:lnTo>
                  <a:pt x="4539057" y="1397386"/>
                </a:lnTo>
                <a:lnTo>
                  <a:pt x="4546846" y="1397806"/>
                </a:lnTo>
                <a:lnTo>
                  <a:pt x="4553958" y="1397806"/>
                </a:lnTo>
                <a:lnTo>
                  <a:pt x="4561408" y="1397386"/>
                </a:lnTo>
                <a:lnTo>
                  <a:pt x="4576309" y="1396544"/>
                </a:lnTo>
                <a:lnTo>
                  <a:pt x="4584099" y="1396544"/>
                </a:lnTo>
                <a:lnTo>
                  <a:pt x="4591210" y="1396544"/>
                </a:lnTo>
                <a:lnTo>
                  <a:pt x="4598321" y="1397806"/>
                </a:lnTo>
                <a:lnTo>
                  <a:pt x="4605435" y="1399488"/>
                </a:lnTo>
                <a:lnTo>
                  <a:pt x="4612885" y="1401590"/>
                </a:lnTo>
                <a:lnTo>
                  <a:pt x="4619319" y="1405796"/>
                </a:lnTo>
                <a:lnTo>
                  <a:pt x="4685019" y="1411681"/>
                </a:lnTo>
                <a:lnTo>
                  <a:pt x="4718208" y="1414625"/>
                </a:lnTo>
                <a:lnTo>
                  <a:pt x="4751058" y="1417989"/>
                </a:lnTo>
                <a:lnTo>
                  <a:pt x="4783908" y="1421773"/>
                </a:lnTo>
                <a:lnTo>
                  <a:pt x="4816758" y="1426818"/>
                </a:lnTo>
                <a:lnTo>
                  <a:pt x="4848931" y="1432285"/>
                </a:lnTo>
                <a:lnTo>
                  <a:pt x="4865525" y="1435649"/>
                </a:lnTo>
                <a:lnTo>
                  <a:pt x="4881781" y="1439433"/>
                </a:lnTo>
                <a:lnTo>
                  <a:pt x="5026389" y="1451205"/>
                </a:lnTo>
                <a:lnTo>
                  <a:pt x="5037903" y="1452047"/>
                </a:lnTo>
                <a:lnTo>
                  <a:pt x="5049757" y="1452888"/>
                </a:lnTo>
                <a:lnTo>
                  <a:pt x="5091411" y="1467603"/>
                </a:lnTo>
                <a:lnTo>
                  <a:pt x="5095137" y="1462979"/>
                </a:lnTo>
                <a:lnTo>
                  <a:pt x="5098524" y="1459195"/>
                </a:lnTo>
                <a:lnTo>
                  <a:pt x="5102248" y="1456251"/>
                </a:lnTo>
                <a:lnTo>
                  <a:pt x="5106312" y="1454569"/>
                </a:lnTo>
                <a:lnTo>
                  <a:pt x="5110038" y="1453728"/>
                </a:lnTo>
                <a:lnTo>
                  <a:pt x="5113763" y="1452467"/>
                </a:lnTo>
                <a:lnTo>
                  <a:pt x="5117827" y="1452467"/>
                </a:lnTo>
                <a:lnTo>
                  <a:pt x="5121891" y="1452888"/>
                </a:lnTo>
                <a:lnTo>
                  <a:pt x="5130018" y="1454148"/>
                </a:lnTo>
                <a:lnTo>
                  <a:pt x="5138147" y="1455830"/>
                </a:lnTo>
                <a:lnTo>
                  <a:pt x="5146613" y="1457091"/>
                </a:lnTo>
                <a:lnTo>
                  <a:pt x="5150338" y="1457091"/>
                </a:lnTo>
                <a:lnTo>
                  <a:pt x="5154403" y="1457091"/>
                </a:lnTo>
                <a:lnTo>
                  <a:pt x="5257016" y="1454569"/>
                </a:lnTo>
                <a:lnTo>
                  <a:pt x="5267177" y="1454569"/>
                </a:lnTo>
                <a:lnTo>
                  <a:pt x="5271918" y="1455410"/>
                </a:lnTo>
                <a:lnTo>
                  <a:pt x="5276320" y="1456251"/>
                </a:lnTo>
                <a:lnTo>
                  <a:pt x="5280384" y="1457513"/>
                </a:lnTo>
                <a:lnTo>
                  <a:pt x="5284447" y="1458774"/>
                </a:lnTo>
                <a:lnTo>
                  <a:pt x="5288513" y="1460876"/>
                </a:lnTo>
                <a:lnTo>
                  <a:pt x="5291898" y="1462979"/>
                </a:lnTo>
                <a:lnTo>
                  <a:pt x="5295285" y="1465922"/>
                </a:lnTo>
                <a:lnTo>
                  <a:pt x="5297994" y="1469286"/>
                </a:lnTo>
                <a:lnTo>
                  <a:pt x="5300703" y="1473070"/>
                </a:lnTo>
                <a:lnTo>
                  <a:pt x="5302397" y="1477694"/>
                </a:lnTo>
                <a:lnTo>
                  <a:pt x="5304429" y="1483162"/>
                </a:lnTo>
                <a:lnTo>
                  <a:pt x="5305783" y="1488627"/>
                </a:lnTo>
                <a:lnTo>
                  <a:pt x="5307138" y="1495355"/>
                </a:lnTo>
                <a:lnTo>
                  <a:pt x="5307477" y="1502503"/>
                </a:lnTo>
                <a:lnTo>
                  <a:pt x="5309848" y="1506708"/>
                </a:lnTo>
                <a:lnTo>
                  <a:pt x="5311880" y="1510071"/>
                </a:lnTo>
                <a:lnTo>
                  <a:pt x="5315266" y="1512594"/>
                </a:lnTo>
                <a:lnTo>
                  <a:pt x="5318314" y="1514275"/>
                </a:lnTo>
                <a:lnTo>
                  <a:pt x="5321362" y="1515537"/>
                </a:lnTo>
                <a:lnTo>
                  <a:pt x="5325087" y="1516378"/>
                </a:lnTo>
                <a:lnTo>
                  <a:pt x="5332539" y="1517218"/>
                </a:lnTo>
                <a:lnTo>
                  <a:pt x="5337618" y="1517639"/>
                </a:lnTo>
                <a:lnTo>
                  <a:pt x="5342359" y="1517639"/>
                </a:lnTo>
                <a:lnTo>
                  <a:pt x="5352858" y="1517639"/>
                </a:lnTo>
                <a:lnTo>
                  <a:pt x="5363017" y="1517218"/>
                </a:lnTo>
                <a:lnTo>
                  <a:pt x="5373855" y="1517639"/>
                </a:lnTo>
                <a:lnTo>
                  <a:pt x="5379273" y="1518059"/>
                </a:lnTo>
                <a:lnTo>
                  <a:pt x="5385030" y="1519321"/>
                </a:lnTo>
                <a:lnTo>
                  <a:pt x="5390448" y="1521002"/>
                </a:lnTo>
                <a:lnTo>
                  <a:pt x="5396545" y="1523947"/>
                </a:lnTo>
                <a:lnTo>
                  <a:pt x="5402302" y="1526470"/>
                </a:lnTo>
                <a:lnTo>
                  <a:pt x="5407721" y="1530674"/>
                </a:lnTo>
                <a:lnTo>
                  <a:pt x="5413816" y="1535720"/>
                </a:lnTo>
                <a:lnTo>
                  <a:pt x="5419573" y="1541605"/>
                </a:lnTo>
                <a:lnTo>
                  <a:pt x="5388417" y="1546652"/>
                </a:lnTo>
                <a:lnTo>
                  <a:pt x="5373516" y="1548754"/>
                </a:lnTo>
                <a:lnTo>
                  <a:pt x="5359631" y="1550016"/>
                </a:lnTo>
                <a:lnTo>
                  <a:pt x="5352858" y="1550016"/>
                </a:lnTo>
                <a:lnTo>
                  <a:pt x="5346083" y="1549595"/>
                </a:lnTo>
                <a:lnTo>
                  <a:pt x="5339650" y="1548333"/>
                </a:lnTo>
                <a:lnTo>
                  <a:pt x="5333215" y="1547073"/>
                </a:lnTo>
                <a:lnTo>
                  <a:pt x="5326781" y="1544970"/>
                </a:lnTo>
                <a:lnTo>
                  <a:pt x="5320346" y="1542026"/>
                </a:lnTo>
                <a:lnTo>
                  <a:pt x="5314250" y="1539083"/>
                </a:lnTo>
                <a:lnTo>
                  <a:pt x="5307815" y="1534879"/>
                </a:lnTo>
                <a:lnTo>
                  <a:pt x="5283093" y="1534039"/>
                </a:lnTo>
                <a:lnTo>
                  <a:pt x="5284447" y="1537401"/>
                </a:lnTo>
                <a:lnTo>
                  <a:pt x="5285802" y="1541185"/>
                </a:lnTo>
                <a:lnTo>
                  <a:pt x="5289867" y="1547073"/>
                </a:lnTo>
                <a:lnTo>
                  <a:pt x="5293931" y="1553800"/>
                </a:lnTo>
                <a:lnTo>
                  <a:pt x="5297655" y="1560527"/>
                </a:lnTo>
                <a:lnTo>
                  <a:pt x="5299010" y="1563891"/>
                </a:lnTo>
                <a:lnTo>
                  <a:pt x="5300365" y="1567255"/>
                </a:lnTo>
                <a:lnTo>
                  <a:pt x="5301042" y="1571039"/>
                </a:lnTo>
                <a:lnTo>
                  <a:pt x="5301720" y="1575243"/>
                </a:lnTo>
                <a:lnTo>
                  <a:pt x="5301042" y="1579028"/>
                </a:lnTo>
                <a:lnTo>
                  <a:pt x="5300365" y="1583653"/>
                </a:lnTo>
                <a:lnTo>
                  <a:pt x="5299010" y="1587858"/>
                </a:lnTo>
                <a:lnTo>
                  <a:pt x="5296640" y="1592482"/>
                </a:lnTo>
                <a:lnTo>
                  <a:pt x="5311202" y="1593324"/>
                </a:lnTo>
                <a:lnTo>
                  <a:pt x="5325764" y="1594585"/>
                </a:lnTo>
                <a:lnTo>
                  <a:pt x="5340327" y="1595005"/>
                </a:lnTo>
                <a:lnTo>
                  <a:pt x="5347439" y="1596266"/>
                </a:lnTo>
                <a:lnTo>
                  <a:pt x="5354551" y="1596687"/>
                </a:lnTo>
                <a:lnTo>
                  <a:pt x="5361663" y="1598369"/>
                </a:lnTo>
                <a:lnTo>
                  <a:pt x="5368435" y="1600893"/>
                </a:lnTo>
                <a:lnTo>
                  <a:pt x="5375210" y="1602994"/>
                </a:lnTo>
                <a:lnTo>
                  <a:pt x="5381982" y="1606358"/>
                </a:lnTo>
                <a:lnTo>
                  <a:pt x="5388755" y="1610143"/>
                </a:lnTo>
                <a:lnTo>
                  <a:pt x="5395190" y="1615187"/>
                </a:lnTo>
                <a:lnTo>
                  <a:pt x="5400947" y="1621495"/>
                </a:lnTo>
                <a:lnTo>
                  <a:pt x="5407043" y="1628223"/>
                </a:lnTo>
                <a:lnTo>
                  <a:pt x="5405688" y="1653030"/>
                </a:lnTo>
                <a:lnTo>
                  <a:pt x="5405688" y="1662280"/>
                </a:lnTo>
                <a:lnTo>
                  <a:pt x="5405350" y="1669848"/>
                </a:lnTo>
                <a:lnTo>
                  <a:pt x="5404334" y="1676997"/>
                </a:lnTo>
                <a:lnTo>
                  <a:pt x="5402980" y="1683303"/>
                </a:lnTo>
                <a:lnTo>
                  <a:pt x="5401625" y="1689610"/>
                </a:lnTo>
                <a:lnTo>
                  <a:pt x="5399932" y="1694237"/>
                </a:lnTo>
                <a:lnTo>
                  <a:pt x="5398238" y="1699281"/>
                </a:lnTo>
                <a:lnTo>
                  <a:pt x="5395868" y="1703486"/>
                </a:lnTo>
                <a:lnTo>
                  <a:pt x="5393835" y="1706850"/>
                </a:lnTo>
                <a:lnTo>
                  <a:pt x="5391126" y="1710214"/>
                </a:lnTo>
                <a:lnTo>
                  <a:pt x="5388417" y="1712736"/>
                </a:lnTo>
                <a:lnTo>
                  <a:pt x="5385030" y="1714418"/>
                </a:lnTo>
                <a:lnTo>
                  <a:pt x="5381982" y="1716941"/>
                </a:lnTo>
                <a:lnTo>
                  <a:pt x="5378934" y="1717783"/>
                </a:lnTo>
                <a:lnTo>
                  <a:pt x="5375210" y="1719044"/>
                </a:lnTo>
                <a:lnTo>
                  <a:pt x="5371822" y="1719884"/>
                </a:lnTo>
                <a:lnTo>
                  <a:pt x="5364033" y="1720725"/>
                </a:lnTo>
                <a:lnTo>
                  <a:pt x="5356583" y="1721146"/>
                </a:lnTo>
                <a:lnTo>
                  <a:pt x="5347777" y="1720725"/>
                </a:lnTo>
                <a:lnTo>
                  <a:pt x="5339650" y="1719884"/>
                </a:lnTo>
                <a:lnTo>
                  <a:pt x="5323055" y="1719044"/>
                </a:lnTo>
                <a:lnTo>
                  <a:pt x="5315605" y="1719044"/>
                </a:lnTo>
                <a:lnTo>
                  <a:pt x="5307815" y="1719464"/>
                </a:lnTo>
                <a:lnTo>
                  <a:pt x="5306460" y="1724089"/>
                </a:lnTo>
                <a:lnTo>
                  <a:pt x="5306122" y="1727874"/>
                </a:lnTo>
                <a:lnTo>
                  <a:pt x="5306122" y="1732498"/>
                </a:lnTo>
                <a:lnTo>
                  <a:pt x="5306460" y="1736283"/>
                </a:lnTo>
                <a:lnTo>
                  <a:pt x="5307477" y="1739646"/>
                </a:lnTo>
                <a:lnTo>
                  <a:pt x="5308832" y="1743430"/>
                </a:lnTo>
                <a:lnTo>
                  <a:pt x="5311880" y="1750579"/>
                </a:lnTo>
                <a:lnTo>
                  <a:pt x="5315605" y="1758568"/>
                </a:lnTo>
                <a:lnTo>
                  <a:pt x="5318314" y="1766976"/>
                </a:lnTo>
                <a:lnTo>
                  <a:pt x="5319668" y="1771182"/>
                </a:lnTo>
                <a:lnTo>
                  <a:pt x="5320007" y="1775807"/>
                </a:lnTo>
                <a:lnTo>
                  <a:pt x="5320346" y="1780853"/>
                </a:lnTo>
                <a:lnTo>
                  <a:pt x="5320346" y="1786319"/>
                </a:lnTo>
                <a:lnTo>
                  <a:pt x="5320007" y="1791364"/>
                </a:lnTo>
                <a:lnTo>
                  <a:pt x="5320346" y="1794728"/>
                </a:lnTo>
                <a:lnTo>
                  <a:pt x="5321701" y="1796830"/>
                </a:lnTo>
                <a:lnTo>
                  <a:pt x="5323055" y="1798091"/>
                </a:lnTo>
                <a:lnTo>
                  <a:pt x="5325087" y="1798091"/>
                </a:lnTo>
                <a:lnTo>
                  <a:pt x="5327119" y="1797671"/>
                </a:lnTo>
                <a:lnTo>
                  <a:pt x="5329828" y="1796409"/>
                </a:lnTo>
                <a:lnTo>
                  <a:pt x="5333215" y="1794728"/>
                </a:lnTo>
                <a:lnTo>
                  <a:pt x="5339311" y="1790523"/>
                </a:lnTo>
                <a:lnTo>
                  <a:pt x="5345746" y="1785898"/>
                </a:lnTo>
                <a:lnTo>
                  <a:pt x="5349131" y="1783795"/>
                </a:lnTo>
                <a:lnTo>
                  <a:pt x="5352519" y="1782534"/>
                </a:lnTo>
                <a:lnTo>
                  <a:pt x="5355228" y="1782114"/>
                </a:lnTo>
                <a:lnTo>
                  <a:pt x="5358276" y="1782114"/>
                </a:lnTo>
                <a:lnTo>
                  <a:pt x="5364372" y="1782114"/>
                </a:lnTo>
                <a:lnTo>
                  <a:pt x="5370468" y="1783795"/>
                </a:lnTo>
                <a:lnTo>
                  <a:pt x="5376225" y="1785898"/>
                </a:lnTo>
                <a:lnTo>
                  <a:pt x="5380967" y="1789263"/>
                </a:lnTo>
                <a:lnTo>
                  <a:pt x="5385030" y="1793887"/>
                </a:lnTo>
                <a:lnTo>
                  <a:pt x="5389094" y="1799353"/>
                </a:lnTo>
                <a:lnTo>
                  <a:pt x="5392819" y="1805240"/>
                </a:lnTo>
                <a:lnTo>
                  <a:pt x="5395529" y="1812809"/>
                </a:lnTo>
                <a:lnTo>
                  <a:pt x="5545894" y="1875037"/>
                </a:lnTo>
                <a:lnTo>
                  <a:pt x="5550297" y="1878401"/>
                </a:lnTo>
                <a:lnTo>
                  <a:pt x="5555037" y="1880504"/>
                </a:lnTo>
                <a:lnTo>
                  <a:pt x="5559779" y="1882185"/>
                </a:lnTo>
                <a:lnTo>
                  <a:pt x="5565198" y="1883866"/>
                </a:lnTo>
                <a:lnTo>
                  <a:pt x="5575696" y="1885548"/>
                </a:lnTo>
                <a:lnTo>
                  <a:pt x="5585856" y="1887231"/>
                </a:lnTo>
                <a:lnTo>
                  <a:pt x="5596354" y="1888913"/>
                </a:lnTo>
                <a:lnTo>
                  <a:pt x="5601095" y="1890174"/>
                </a:lnTo>
                <a:lnTo>
                  <a:pt x="5606175" y="1891856"/>
                </a:lnTo>
                <a:lnTo>
                  <a:pt x="5610917" y="1893537"/>
                </a:lnTo>
                <a:lnTo>
                  <a:pt x="5615658" y="1896480"/>
                </a:lnTo>
                <a:lnTo>
                  <a:pt x="5620399" y="1899425"/>
                </a:lnTo>
                <a:lnTo>
                  <a:pt x="5624463" y="1904050"/>
                </a:lnTo>
                <a:lnTo>
                  <a:pt x="5683390" y="1905310"/>
                </a:lnTo>
                <a:lnTo>
                  <a:pt x="5690501" y="1903629"/>
                </a:lnTo>
                <a:lnTo>
                  <a:pt x="5697275" y="1902368"/>
                </a:lnTo>
                <a:lnTo>
                  <a:pt x="5704048" y="1902788"/>
                </a:lnTo>
                <a:lnTo>
                  <a:pt x="5709805" y="1904050"/>
                </a:lnTo>
                <a:lnTo>
                  <a:pt x="5715562" y="1905731"/>
                </a:lnTo>
                <a:lnTo>
                  <a:pt x="5721658" y="1908675"/>
                </a:lnTo>
                <a:lnTo>
                  <a:pt x="5727078" y="1912037"/>
                </a:lnTo>
                <a:lnTo>
                  <a:pt x="5732157" y="1915402"/>
                </a:lnTo>
                <a:lnTo>
                  <a:pt x="5737575" y="1919607"/>
                </a:lnTo>
                <a:lnTo>
                  <a:pt x="5742655" y="1923812"/>
                </a:lnTo>
                <a:lnTo>
                  <a:pt x="5752476" y="1933062"/>
                </a:lnTo>
                <a:lnTo>
                  <a:pt x="5762298" y="1942733"/>
                </a:lnTo>
                <a:lnTo>
                  <a:pt x="5767716" y="1946517"/>
                </a:lnTo>
                <a:lnTo>
                  <a:pt x="5772797" y="1950300"/>
                </a:lnTo>
                <a:lnTo>
                  <a:pt x="5773135" y="1950300"/>
                </a:lnTo>
                <a:lnTo>
                  <a:pt x="5776861" y="1950300"/>
                </a:lnTo>
                <a:lnTo>
                  <a:pt x="5780246" y="1950720"/>
                </a:lnTo>
                <a:lnTo>
                  <a:pt x="5783972" y="1952404"/>
                </a:lnTo>
                <a:lnTo>
                  <a:pt x="5786681" y="1954926"/>
                </a:lnTo>
                <a:lnTo>
                  <a:pt x="5789390" y="1957448"/>
                </a:lnTo>
                <a:lnTo>
                  <a:pt x="5792100" y="1960391"/>
                </a:lnTo>
                <a:lnTo>
                  <a:pt x="5796841" y="1967119"/>
                </a:lnTo>
                <a:lnTo>
                  <a:pt x="5845947" y="1984780"/>
                </a:lnTo>
                <a:lnTo>
                  <a:pt x="5858477" y="1984360"/>
                </a:lnTo>
                <a:lnTo>
                  <a:pt x="5908938" y="1999496"/>
                </a:lnTo>
                <a:lnTo>
                  <a:pt x="5914695" y="1999916"/>
                </a:lnTo>
                <a:lnTo>
                  <a:pt x="5920451" y="1999916"/>
                </a:lnTo>
                <a:lnTo>
                  <a:pt x="5926209" y="1999916"/>
                </a:lnTo>
                <a:lnTo>
                  <a:pt x="5932305" y="2001177"/>
                </a:lnTo>
                <a:lnTo>
                  <a:pt x="5934676" y="2002018"/>
                </a:lnTo>
                <a:lnTo>
                  <a:pt x="5937385" y="2003700"/>
                </a:lnTo>
                <a:lnTo>
                  <a:pt x="5940094" y="2005383"/>
                </a:lnTo>
                <a:lnTo>
                  <a:pt x="5942464" y="2008325"/>
                </a:lnTo>
                <a:lnTo>
                  <a:pt x="5945174" y="2011690"/>
                </a:lnTo>
                <a:lnTo>
                  <a:pt x="5946868" y="2015474"/>
                </a:lnTo>
                <a:lnTo>
                  <a:pt x="5949239" y="2020098"/>
                </a:lnTo>
                <a:lnTo>
                  <a:pt x="5950932" y="2025563"/>
                </a:lnTo>
                <a:lnTo>
                  <a:pt x="5929935" y="2029348"/>
                </a:lnTo>
                <a:lnTo>
                  <a:pt x="5919436" y="2031030"/>
                </a:lnTo>
                <a:lnTo>
                  <a:pt x="5909615" y="2031871"/>
                </a:lnTo>
                <a:lnTo>
                  <a:pt x="5904196" y="2031871"/>
                </a:lnTo>
                <a:lnTo>
                  <a:pt x="5899455" y="2031030"/>
                </a:lnTo>
                <a:lnTo>
                  <a:pt x="5894375" y="2030189"/>
                </a:lnTo>
                <a:lnTo>
                  <a:pt x="5889973" y="2028508"/>
                </a:lnTo>
                <a:lnTo>
                  <a:pt x="5884893" y="2026827"/>
                </a:lnTo>
                <a:lnTo>
                  <a:pt x="5880152" y="2023882"/>
                </a:lnTo>
                <a:lnTo>
                  <a:pt x="5875071" y="2020519"/>
                </a:lnTo>
                <a:lnTo>
                  <a:pt x="5870669" y="2016734"/>
                </a:lnTo>
                <a:lnTo>
                  <a:pt x="5864234" y="2015474"/>
                </a:lnTo>
                <a:lnTo>
                  <a:pt x="5858477" y="2013790"/>
                </a:lnTo>
                <a:lnTo>
                  <a:pt x="5786342" y="2013371"/>
                </a:lnTo>
                <a:lnTo>
                  <a:pt x="5776183" y="2015054"/>
                </a:lnTo>
                <a:lnTo>
                  <a:pt x="5766023" y="2016315"/>
                </a:lnTo>
                <a:lnTo>
                  <a:pt x="5756202" y="2016734"/>
                </a:lnTo>
                <a:lnTo>
                  <a:pt x="5746380" y="2018416"/>
                </a:lnTo>
                <a:lnTo>
                  <a:pt x="5741301" y="2020098"/>
                </a:lnTo>
                <a:lnTo>
                  <a:pt x="5736220" y="2021359"/>
                </a:lnTo>
                <a:lnTo>
                  <a:pt x="5731480" y="2023462"/>
                </a:lnTo>
                <a:lnTo>
                  <a:pt x="5726400" y="2025563"/>
                </a:lnTo>
                <a:lnTo>
                  <a:pt x="5721658" y="2028929"/>
                </a:lnTo>
                <a:lnTo>
                  <a:pt x="5716579" y="2032292"/>
                </a:lnTo>
                <a:lnTo>
                  <a:pt x="5711499" y="2036919"/>
                </a:lnTo>
                <a:lnTo>
                  <a:pt x="5706757" y="2041962"/>
                </a:lnTo>
                <a:lnTo>
                  <a:pt x="5704048" y="2044485"/>
                </a:lnTo>
                <a:lnTo>
                  <a:pt x="5701000" y="2047008"/>
                </a:lnTo>
                <a:lnTo>
                  <a:pt x="5697614" y="2049111"/>
                </a:lnTo>
                <a:lnTo>
                  <a:pt x="5694566" y="2050793"/>
                </a:lnTo>
                <a:lnTo>
                  <a:pt x="5690840" y="2052054"/>
                </a:lnTo>
                <a:lnTo>
                  <a:pt x="5687454" y="2052895"/>
                </a:lnTo>
                <a:lnTo>
                  <a:pt x="5680341" y="2054157"/>
                </a:lnTo>
                <a:lnTo>
                  <a:pt x="5672553" y="2054157"/>
                </a:lnTo>
                <a:lnTo>
                  <a:pt x="5665103" y="2052895"/>
                </a:lnTo>
                <a:lnTo>
                  <a:pt x="5657313" y="2051213"/>
                </a:lnTo>
                <a:lnTo>
                  <a:pt x="5649523" y="2049111"/>
                </a:lnTo>
                <a:lnTo>
                  <a:pt x="5642412" y="2046168"/>
                </a:lnTo>
                <a:lnTo>
                  <a:pt x="5635300" y="2042803"/>
                </a:lnTo>
                <a:lnTo>
                  <a:pt x="5628865" y="2039440"/>
                </a:lnTo>
                <a:lnTo>
                  <a:pt x="5623108" y="2036076"/>
                </a:lnTo>
                <a:lnTo>
                  <a:pt x="5613626" y="2029348"/>
                </a:lnTo>
                <a:lnTo>
                  <a:pt x="5610239" y="2026827"/>
                </a:lnTo>
                <a:lnTo>
                  <a:pt x="5607869" y="2024723"/>
                </a:lnTo>
                <a:lnTo>
                  <a:pt x="5603804" y="2020098"/>
                </a:lnTo>
                <a:lnTo>
                  <a:pt x="5599402" y="2015474"/>
                </a:lnTo>
                <a:lnTo>
                  <a:pt x="5595338" y="2012108"/>
                </a:lnTo>
                <a:lnTo>
                  <a:pt x="5590935" y="2008747"/>
                </a:lnTo>
                <a:lnTo>
                  <a:pt x="5586872" y="2006223"/>
                </a:lnTo>
                <a:lnTo>
                  <a:pt x="5582808" y="2003700"/>
                </a:lnTo>
                <a:lnTo>
                  <a:pt x="5578744" y="2002018"/>
                </a:lnTo>
                <a:lnTo>
                  <a:pt x="5574680" y="2001177"/>
                </a:lnTo>
                <a:lnTo>
                  <a:pt x="5570616" y="1999916"/>
                </a:lnTo>
                <a:lnTo>
                  <a:pt x="5566552" y="1999496"/>
                </a:lnTo>
                <a:lnTo>
                  <a:pt x="5558424" y="1999496"/>
                </a:lnTo>
                <a:lnTo>
                  <a:pt x="5550974" y="1999916"/>
                </a:lnTo>
                <a:lnTo>
                  <a:pt x="5543185" y="2002018"/>
                </a:lnTo>
                <a:lnTo>
                  <a:pt x="5535057" y="2004542"/>
                </a:lnTo>
                <a:lnTo>
                  <a:pt x="5527606" y="2007906"/>
                </a:lnTo>
                <a:lnTo>
                  <a:pt x="5512366" y="2015054"/>
                </a:lnTo>
                <a:lnTo>
                  <a:pt x="5497127" y="2021781"/>
                </a:lnTo>
                <a:lnTo>
                  <a:pt x="5489338" y="2024723"/>
                </a:lnTo>
                <a:lnTo>
                  <a:pt x="5481210" y="2026827"/>
                </a:lnTo>
                <a:lnTo>
                  <a:pt x="5521171" y="2044065"/>
                </a:lnTo>
                <a:lnTo>
                  <a:pt x="5561811" y="2061305"/>
                </a:lnTo>
                <a:lnTo>
                  <a:pt x="5563504" y="2061724"/>
                </a:lnTo>
                <a:lnTo>
                  <a:pt x="5565198" y="2062566"/>
                </a:lnTo>
                <a:lnTo>
                  <a:pt x="5569600" y="2061724"/>
                </a:lnTo>
                <a:lnTo>
                  <a:pt x="5574680" y="2061724"/>
                </a:lnTo>
                <a:lnTo>
                  <a:pt x="5578744" y="2061724"/>
                </a:lnTo>
                <a:lnTo>
                  <a:pt x="5580437" y="2062566"/>
                </a:lnTo>
                <a:lnTo>
                  <a:pt x="5582469" y="2062985"/>
                </a:lnTo>
                <a:lnTo>
                  <a:pt x="5583824" y="2064667"/>
                </a:lnTo>
                <a:lnTo>
                  <a:pt x="5584500" y="2066350"/>
                </a:lnTo>
                <a:lnTo>
                  <a:pt x="5584839" y="2068451"/>
                </a:lnTo>
                <a:lnTo>
                  <a:pt x="5584839" y="2071816"/>
                </a:lnTo>
                <a:lnTo>
                  <a:pt x="5584500" y="2076021"/>
                </a:lnTo>
                <a:lnTo>
                  <a:pt x="5583146" y="2080647"/>
                </a:lnTo>
                <a:lnTo>
                  <a:pt x="5581792" y="2085692"/>
                </a:lnTo>
                <a:lnTo>
                  <a:pt x="5579760" y="2089895"/>
                </a:lnTo>
                <a:lnTo>
                  <a:pt x="5577051" y="2092419"/>
                </a:lnTo>
                <a:lnTo>
                  <a:pt x="5575019" y="2093681"/>
                </a:lnTo>
                <a:lnTo>
                  <a:pt x="5573326" y="2094942"/>
                </a:lnTo>
                <a:lnTo>
                  <a:pt x="5571632" y="2095362"/>
                </a:lnTo>
                <a:lnTo>
                  <a:pt x="5569600" y="2095362"/>
                </a:lnTo>
                <a:lnTo>
                  <a:pt x="5565198" y="2094942"/>
                </a:lnTo>
                <a:lnTo>
                  <a:pt x="5559779" y="2093261"/>
                </a:lnTo>
                <a:lnTo>
                  <a:pt x="5554361" y="2089054"/>
                </a:lnTo>
                <a:lnTo>
                  <a:pt x="5549619" y="2086532"/>
                </a:lnTo>
                <a:lnTo>
                  <a:pt x="5545555" y="2084010"/>
                </a:lnTo>
                <a:lnTo>
                  <a:pt x="5541829" y="2083588"/>
                </a:lnTo>
                <a:lnTo>
                  <a:pt x="5538782" y="2083169"/>
                </a:lnTo>
                <a:lnTo>
                  <a:pt x="5535734" y="2084010"/>
                </a:lnTo>
                <a:lnTo>
                  <a:pt x="5533363" y="2085270"/>
                </a:lnTo>
                <a:lnTo>
                  <a:pt x="5530993" y="2087373"/>
                </a:lnTo>
                <a:lnTo>
                  <a:pt x="5529300" y="2089895"/>
                </a:lnTo>
                <a:lnTo>
                  <a:pt x="5527606" y="2093261"/>
                </a:lnTo>
                <a:lnTo>
                  <a:pt x="5526251" y="2096623"/>
                </a:lnTo>
                <a:lnTo>
                  <a:pt x="5523881" y="2104613"/>
                </a:lnTo>
                <a:lnTo>
                  <a:pt x="5522188" y="2113863"/>
                </a:lnTo>
                <a:lnTo>
                  <a:pt x="5520833" y="2122692"/>
                </a:lnTo>
                <a:lnTo>
                  <a:pt x="5518124" y="2125637"/>
                </a:lnTo>
                <a:lnTo>
                  <a:pt x="5519140" y="2126056"/>
                </a:lnTo>
                <a:lnTo>
                  <a:pt x="5520833" y="2122692"/>
                </a:lnTo>
                <a:lnTo>
                  <a:pt x="5570616" y="2123955"/>
                </a:lnTo>
                <a:lnTo>
                  <a:pt x="5593984" y="2131943"/>
                </a:lnTo>
                <a:lnTo>
                  <a:pt x="5617351" y="2139931"/>
                </a:lnTo>
                <a:lnTo>
                  <a:pt x="5641058" y="2146238"/>
                </a:lnTo>
                <a:lnTo>
                  <a:pt x="5665441" y="2152125"/>
                </a:lnTo>
                <a:lnTo>
                  <a:pt x="5689486" y="2157170"/>
                </a:lnTo>
                <a:lnTo>
                  <a:pt x="5714885" y="2160955"/>
                </a:lnTo>
                <a:lnTo>
                  <a:pt x="5740285" y="2165159"/>
                </a:lnTo>
                <a:lnTo>
                  <a:pt x="5766361" y="2168524"/>
                </a:lnTo>
                <a:lnTo>
                  <a:pt x="5759589" y="2173990"/>
                </a:lnTo>
                <a:lnTo>
                  <a:pt x="5752815" y="2179034"/>
                </a:lnTo>
                <a:lnTo>
                  <a:pt x="5746719" y="2182819"/>
                </a:lnTo>
                <a:lnTo>
                  <a:pt x="5739946" y="2186182"/>
                </a:lnTo>
                <a:lnTo>
                  <a:pt x="5733512" y="2189126"/>
                </a:lnTo>
                <a:lnTo>
                  <a:pt x="5727416" y="2191228"/>
                </a:lnTo>
                <a:lnTo>
                  <a:pt x="5720642" y="2192911"/>
                </a:lnTo>
                <a:lnTo>
                  <a:pt x="5714208" y="2194172"/>
                </a:lnTo>
                <a:lnTo>
                  <a:pt x="5708112" y="2194593"/>
                </a:lnTo>
                <a:lnTo>
                  <a:pt x="5702354" y="2194593"/>
                </a:lnTo>
                <a:lnTo>
                  <a:pt x="5695920" y="2194593"/>
                </a:lnTo>
                <a:lnTo>
                  <a:pt x="5689486" y="2193332"/>
                </a:lnTo>
                <a:lnTo>
                  <a:pt x="5677632" y="2191650"/>
                </a:lnTo>
                <a:lnTo>
                  <a:pt x="5665441" y="2188286"/>
                </a:lnTo>
                <a:lnTo>
                  <a:pt x="5653249" y="2184921"/>
                </a:lnTo>
                <a:lnTo>
                  <a:pt x="5641735" y="2181138"/>
                </a:lnTo>
                <a:lnTo>
                  <a:pt x="5629882" y="2177354"/>
                </a:lnTo>
                <a:lnTo>
                  <a:pt x="5617690" y="2173990"/>
                </a:lnTo>
                <a:lnTo>
                  <a:pt x="5606175" y="2171047"/>
                </a:lnTo>
                <a:lnTo>
                  <a:pt x="5594323" y="2169364"/>
                </a:lnTo>
                <a:lnTo>
                  <a:pt x="5588565" y="2168945"/>
                </a:lnTo>
                <a:lnTo>
                  <a:pt x="5582808" y="2168945"/>
                </a:lnTo>
                <a:lnTo>
                  <a:pt x="5577051" y="2169364"/>
                </a:lnTo>
                <a:lnTo>
                  <a:pt x="5570616" y="2170626"/>
                </a:lnTo>
                <a:lnTo>
                  <a:pt x="5571632" y="2176091"/>
                </a:lnTo>
                <a:lnTo>
                  <a:pt x="5572310" y="2181138"/>
                </a:lnTo>
                <a:lnTo>
                  <a:pt x="5573326" y="2185763"/>
                </a:lnTo>
                <a:lnTo>
                  <a:pt x="5574680" y="2188286"/>
                </a:lnTo>
                <a:lnTo>
                  <a:pt x="5576374" y="2191228"/>
                </a:lnTo>
                <a:lnTo>
                  <a:pt x="5578406" y="2192911"/>
                </a:lnTo>
                <a:lnTo>
                  <a:pt x="5580437" y="2194172"/>
                </a:lnTo>
                <a:lnTo>
                  <a:pt x="5582808" y="2194593"/>
                </a:lnTo>
                <a:lnTo>
                  <a:pt x="5585517" y="2194593"/>
                </a:lnTo>
                <a:lnTo>
                  <a:pt x="5588226" y="2194593"/>
                </a:lnTo>
                <a:lnTo>
                  <a:pt x="5593645" y="2193332"/>
                </a:lnTo>
                <a:lnTo>
                  <a:pt x="5606175" y="2189548"/>
                </a:lnTo>
                <a:lnTo>
                  <a:pt x="5613287" y="2188286"/>
                </a:lnTo>
                <a:lnTo>
                  <a:pt x="5616336" y="2187866"/>
                </a:lnTo>
                <a:lnTo>
                  <a:pt x="5619045" y="2188286"/>
                </a:lnTo>
                <a:lnTo>
                  <a:pt x="5621415" y="2188286"/>
                </a:lnTo>
                <a:lnTo>
                  <a:pt x="5623786" y="2189548"/>
                </a:lnTo>
                <a:lnTo>
                  <a:pt x="5625479" y="2190809"/>
                </a:lnTo>
                <a:lnTo>
                  <a:pt x="5627172" y="2192490"/>
                </a:lnTo>
                <a:lnTo>
                  <a:pt x="5628865" y="2194593"/>
                </a:lnTo>
                <a:lnTo>
                  <a:pt x="5629882" y="2197534"/>
                </a:lnTo>
                <a:lnTo>
                  <a:pt x="5631236" y="2200900"/>
                </a:lnTo>
                <a:lnTo>
                  <a:pt x="5632252" y="2204684"/>
                </a:lnTo>
                <a:lnTo>
                  <a:pt x="5633606" y="2213515"/>
                </a:lnTo>
                <a:lnTo>
                  <a:pt x="5634284" y="2225287"/>
                </a:lnTo>
                <a:lnTo>
                  <a:pt x="5634961" y="2236218"/>
                </a:lnTo>
                <a:lnTo>
                  <a:pt x="5634961" y="2244628"/>
                </a:lnTo>
                <a:lnTo>
                  <a:pt x="5634284" y="2247992"/>
                </a:lnTo>
                <a:lnTo>
                  <a:pt x="5633606" y="2250936"/>
                </a:lnTo>
                <a:lnTo>
                  <a:pt x="5632591" y="2253037"/>
                </a:lnTo>
                <a:lnTo>
                  <a:pt x="5631574" y="2254720"/>
                </a:lnTo>
                <a:lnTo>
                  <a:pt x="5630220" y="2256401"/>
                </a:lnTo>
                <a:lnTo>
                  <a:pt x="5628527" y="2258084"/>
                </a:lnTo>
                <a:lnTo>
                  <a:pt x="5624463" y="2260185"/>
                </a:lnTo>
                <a:lnTo>
                  <a:pt x="5611932" y="2265231"/>
                </a:lnTo>
                <a:lnTo>
                  <a:pt x="5604821" y="2267754"/>
                </a:lnTo>
                <a:lnTo>
                  <a:pt x="5597032" y="2269435"/>
                </a:lnTo>
                <a:lnTo>
                  <a:pt x="5588903" y="2269857"/>
                </a:lnTo>
                <a:lnTo>
                  <a:pt x="5581454" y="2271117"/>
                </a:lnTo>
                <a:lnTo>
                  <a:pt x="5565536" y="2271538"/>
                </a:lnTo>
                <a:lnTo>
                  <a:pt x="5557747" y="2271538"/>
                </a:lnTo>
                <a:lnTo>
                  <a:pt x="5549958" y="2271958"/>
                </a:lnTo>
                <a:lnTo>
                  <a:pt x="5542507" y="2273642"/>
                </a:lnTo>
                <a:lnTo>
                  <a:pt x="5534718" y="2275323"/>
                </a:lnTo>
                <a:lnTo>
                  <a:pt x="5527606" y="2277846"/>
                </a:lnTo>
                <a:lnTo>
                  <a:pt x="5520494" y="2281629"/>
                </a:lnTo>
                <a:lnTo>
                  <a:pt x="5516769" y="2283732"/>
                </a:lnTo>
                <a:lnTo>
                  <a:pt x="5513722" y="2286674"/>
                </a:lnTo>
                <a:lnTo>
                  <a:pt x="5510335" y="2289199"/>
                </a:lnTo>
                <a:lnTo>
                  <a:pt x="5507287" y="2292561"/>
                </a:lnTo>
                <a:lnTo>
                  <a:pt x="5504238" y="2295927"/>
                </a:lnTo>
                <a:lnTo>
                  <a:pt x="5501190" y="2300550"/>
                </a:lnTo>
                <a:lnTo>
                  <a:pt x="5498481" y="2305175"/>
                </a:lnTo>
                <a:lnTo>
                  <a:pt x="5495772" y="2309801"/>
                </a:lnTo>
                <a:lnTo>
                  <a:pt x="5520494" y="2310641"/>
                </a:lnTo>
                <a:lnTo>
                  <a:pt x="5537089" y="2317370"/>
                </a:lnTo>
                <a:lnTo>
                  <a:pt x="5553683" y="2322837"/>
                </a:lnTo>
                <a:lnTo>
                  <a:pt x="5570277" y="2327880"/>
                </a:lnTo>
                <a:lnTo>
                  <a:pt x="5587211" y="2332506"/>
                </a:lnTo>
                <a:lnTo>
                  <a:pt x="5604482" y="2336290"/>
                </a:lnTo>
                <a:lnTo>
                  <a:pt x="5621415" y="2339655"/>
                </a:lnTo>
                <a:lnTo>
                  <a:pt x="5655619" y="2345120"/>
                </a:lnTo>
                <a:lnTo>
                  <a:pt x="5689486" y="2350586"/>
                </a:lnTo>
                <a:lnTo>
                  <a:pt x="5723690" y="2356893"/>
                </a:lnTo>
                <a:lnTo>
                  <a:pt x="5740962" y="2360257"/>
                </a:lnTo>
                <a:lnTo>
                  <a:pt x="5757895" y="2364042"/>
                </a:lnTo>
                <a:lnTo>
                  <a:pt x="5774489" y="2368667"/>
                </a:lnTo>
                <a:lnTo>
                  <a:pt x="5791423" y="2373712"/>
                </a:lnTo>
                <a:lnTo>
                  <a:pt x="5799212" y="2376235"/>
                </a:lnTo>
                <a:lnTo>
                  <a:pt x="5802937" y="2378757"/>
                </a:lnTo>
                <a:lnTo>
                  <a:pt x="5805985" y="2380860"/>
                </a:lnTo>
                <a:lnTo>
                  <a:pt x="5809033" y="2383804"/>
                </a:lnTo>
                <a:lnTo>
                  <a:pt x="5810726" y="2386747"/>
                </a:lnTo>
                <a:lnTo>
                  <a:pt x="5811742" y="2389269"/>
                </a:lnTo>
                <a:lnTo>
                  <a:pt x="5812080" y="2391372"/>
                </a:lnTo>
                <a:lnTo>
                  <a:pt x="5812758" y="2393474"/>
                </a:lnTo>
                <a:lnTo>
                  <a:pt x="5812758" y="2396417"/>
                </a:lnTo>
                <a:lnTo>
                  <a:pt x="5811742" y="2401884"/>
                </a:lnTo>
                <a:lnTo>
                  <a:pt x="5810048" y="2406509"/>
                </a:lnTo>
                <a:lnTo>
                  <a:pt x="5807678" y="2409872"/>
                </a:lnTo>
                <a:lnTo>
                  <a:pt x="5804969" y="2411974"/>
                </a:lnTo>
                <a:lnTo>
                  <a:pt x="5801582" y="2413656"/>
                </a:lnTo>
                <a:lnTo>
                  <a:pt x="5797857" y="2414077"/>
                </a:lnTo>
                <a:lnTo>
                  <a:pt x="5793454" y="2414077"/>
                </a:lnTo>
                <a:lnTo>
                  <a:pt x="5789390" y="2413656"/>
                </a:lnTo>
                <a:lnTo>
                  <a:pt x="5508303" y="2341757"/>
                </a:lnTo>
                <a:lnTo>
                  <a:pt x="5433119" y="2345120"/>
                </a:lnTo>
                <a:lnTo>
                  <a:pt x="5431765" y="2341337"/>
                </a:lnTo>
                <a:lnTo>
                  <a:pt x="5430410" y="2337131"/>
                </a:lnTo>
                <a:lnTo>
                  <a:pt x="5429734" y="2337971"/>
                </a:lnTo>
                <a:lnTo>
                  <a:pt x="5431426" y="2341337"/>
                </a:lnTo>
                <a:lnTo>
                  <a:pt x="5433119" y="2345120"/>
                </a:lnTo>
                <a:lnTo>
                  <a:pt x="5437184" y="2351849"/>
                </a:lnTo>
                <a:lnTo>
                  <a:pt x="5441248" y="2357314"/>
                </a:lnTo>
                <a:lnTo>
                  <a:pt x="5445312" y="2361940"/>
                </a:lnTo>
                <a:lnTo>
                  <a:pt x="5449714" y="2365723"/>
                </a:lnTo>
                <a:lnTo>
                  <a:pt x="5454455" y="2368667"/>
                </a:lnTo>
                <a:lnTo>
                  <a:pt x="5459197" y="2370769"/>
                </a:lnTo>
                <a:lnTo>
                  <a:pt x="5464277" y="2372030"/>
                </a:lnTo>
                <a:lnTo>
                  <a:pt x="5469695" y="2372870"/>
                </a:lnTo>
                <a:lnTo>
                  <a:pt x="5474436" y="2373712"/>
                </a:lnTo>
                <a:lnTo>
                  <a:pt x="5479855" y="2373712"/>
                </a:lnTo>
                <a:lnTo>
                  <a:pt x="5490692" y="2372870"/>
                </a:lnTo>
                <a:lnTo>
                  <a:pt x="5501529" y="2372451"/>
                </a:lnTo>
                <a:lnTo>
                  <a:pt x="5511689" y="2372451"/>
                </a:lnTo>
                <a:lnTo>
                  <a:pt x="5534379" y="2372870"/>
                </a:lnTo>
                <a:lnTo>
                  <a:pt x="5556731" y="2372870"/>
                </a:lnTo>
                <a:lnTo>
                  <a:pt x="5601095" y="2372451"/>
                </a:lnTo>
                <a:lnTo>
                  <a:pt x="5601095" y="2391792"/>
                </a:lnTo>
                <a:lnTo>
                  <a:pt x="5408059" y="2403566"/>
                </a:lnTo>
                <a:lnTo>
                  <a:pt x="5410430" y="2410713"/>
                </a:lnTo>
                <a:lnTo>
                  <a:pt x="5413139" y="2418281"/>
                </a:lnTo>
                <a:lnTo>
                  <a:pt x="5416187" y="2424168"/>
                </a:lnTo>
                <a:lnTo>
                  <a:pt x="5419236" y="2430475"/>
                </a:lnTo>
                <a:lnTo>
                  <a:pt x="5422960" y="2435521"/>
                </a:lnTo>
                <a:lnTo>
                  <a:pt x="5426347" y="2440566"/>
                </a:lnTo>
                <a:lnTo>
                  <a:pt x="5430410" y="2444770"/>
                </a:lnTo>
                <a:lnTo>
                  <a:pt x="5434474" y="2449396"/>
                </a:lnTo>
                <a:lnTo>
                  <a:pt x="5439216" y="2452760"/>
                </a:lnTo>
                <a:lnTo>
                  <a:pt x="5443957" y="2456123"/>
                </a:lnTo>
                <a:lnTo>
                  <a:pt x="5449037" y="2459068"/>
                </a:lnTo>
                <a:lnTo>
                  <a:pt x="5454455" y="2461168"/>
                </a:lnTo>
                <a:lnTo>
                  <a:pt x="5459873" y="2462851"/>
                </a:lnTo>
                <a:lnTo>
                  <a:pt x="5465970" y="2464533"/>
                </a:lnTo>
                <a:lnTo>
                  <a:pt x="5471727" y="2465374"/>
                </a:lnTo>
                <a:lnTo>
                  <a:pt x="5478500" y="2466214"/>
                </a:lnTo>
                <a:lnTo>
                  <a:pt x="5531670" y="2470420"/>
                </a:lnTo>
                <a:lnTo>
                  <a:pt x="5558085" y="2471680"/>
                </a:lnTo>
                <a:lnTo>
                  <a:pt x="5584500" y="2473363"/>
                </a:lnTo>
                <a:lnTo>
                  <a:pt x="5610917" y="2473783"/>
                </a:lnTo>
                <a:lnTo>
                  <a:pt x="5637671" y="2473783"/>
                </a:lnTo>
                <a:lnTo>
                  <a:pt x="5664425" y="2473363"/>
                </a:lnTo>
                <a:lnTo>
                  <a:pt x="5690840" y="2471680"/>
                </a:lnTo>
                <a:lnTo>
                  <a:pt x="5699645" y="2471261"/>
                </a:lnTo>
                <a:lnTo>
                  <a:pt x="5707435" y="2472101"/>
                </a:lnTo>
                <a:lnTo>
                  <a:pt x="5715224" y="2474623"/>
                </a:lnTo>
                <a:lnTo>
                  <a:pt x="5722336" y="2477147"/>
                </a:lnTo>
                <a:lnTo>
                  <a:pt x="5728770" y="2480510"/>
                </a:lnTo>
                <a:lnTo>
                  <a:pt x="5734528" y="2485556"/>
                </a:lnTo>
                <a:lnTo>
                  <a:pt x="5739607" y="2490602"/>
                </a:lnTo>
                <a:lnTo>
                  <a:pt x="5743671" y="2496909"/>
                </a:lnTo>
                <a:lnTo>
                  <a:pt x="5747058" y="2502796"/>
                </a:lnTo>
                <a:lnTo>
                  <a:pt x="5749768" y="2510363"/>
                </a:lnTo>
                <a:lnTo>
                  <a:pt x="5751461" y="2517512"/>
                </a:lnTo>
                <a:lnTo>
                  <a:pt x="5752476" y="2525081"/>
                </a:lnTo>
                <a:lnTo>
                  <a:pt x="5752476" y="2533489"/>
                </a:lnTo>
                <a:lnTo>
                  <a:pt x="5751122" y="2541899"/>
                </a:lnTo>
                <a:lnTo>
                  <a:pt x="5749429" y="2550728"/>
                </a:lnTo>
                <a:lnTo>
                  <a:pt x="5746380" y="2559138"/>
                </a:lnTo>
                <a:lnTo>
                  <a:pt x="5749768" y="2562501"/>
                </a:lnTo>
                <a:lnTo>
                  <a:pt x="5753493" y="2564605"/>
                </a:lnTo>
                <a:lnTo>
                  <a:pt x="5756879" y="2567127"/>
                </a:lnTo>
                <a:lnTo>
                  <a:pt x="5760943" y="2569229"/>
                </a:lnTo>
                <a:lnTo>
                  <a:pt x="5768732" y="2572173"/>
                </a:lnTo>
                <a:lnTo>
                  <a:pt x="5776183" y="2573854"/>
                </a:lnTo>
                <a:lnTo>
                  <a:pt x="5784311" y="2574695"/>
                </a:lnTo>
                <a:lnTo>
                  <a:pt x="5792439" y="2574695"/>
                </a:lnTo>
                <a:lnTo>
                  <a:pt x="5809033" y="2574274"/>
                </a:lnTo>
                <a:lnTo>
                  <a:pt x="5825289" y="2573854"/>
                </a:lnTo>
                <a:lnTo>
                  <a:pt x="5833416" y="2574274"/>
                </a:lnTo>
                <a:lnTo>
                  <a:pt x="5841545" y="2574695"/>
                </a:lnTo>
                <a:lnTo>
                  <a:pt x="5848995" y="2577217"/>
                </a:lnTo>
                <a:lnTo>
                  <a:pt x="5856783" y="2579741"/>
                </a:lnTo>
                <a:lnTo>
                  <a:pt x="5860848" y="2582264"/>
                </a:lnTo>
                <a:lnTo>
                  <a:pt x="5864234" y="2584366"/>
                </a:lnTo>
                <a:lnTo>
                  <a:pt x="5867960" y="2587310"/>
                </a:lnTo>
                <a:lnTo>
                  <a:pt x="5871684" y="2590254"/>
                </a:lnTo>
                <a:lnTo>
                  <a:pt x="5885570" y="2591935"/>
                </a:lnTo>
                <a:lnTo>
                  <a:pt x="5898777" y="2595298"/>
                </a:lnTo>
                <a:lnTo>
                  <a:pt x="5926209" y="2602026"/>
                </a:lnTo>
                <a:lnTo>
                  <a:pt x="5939755" y="2604969"/>
                </a:lnTo>
                <a:lnTo>
                  <a:pt x="5953641" y="2607072"/>
                </a:lnTo>
                <a:lnTo>
                  <a:pt x="5960753" y="2607913"/>
                </a:lnTo>
                <a:lnTo>
                  <a:pt x="5967526" y="2607913"/>
                </a:lnTo>
                <a:lnTo>
                  <a:pt x="5974976" y="2607913"/>
                </a:lnTo>
                <a:lnTo>
                  <a:pt x="5982088" y="2607072"/>
                </a:lnTo>
                <a:lnTo>
                  <a:pt x="5986490" y="2606651"/>
                </a:lnTo>
                <a:lnTo>
                  <a:pt x="5991571" y="2607072"/>
                </a:lnTo>
                <a:lnTo>
                  <a:pt x="5995635" y="2608753"/>
                </a:lnTo>
                <a:lnTo>
                  <a:pt x="5999022" y="2611697"/>
                </a:lnTo>
                <a:lnTo>
                  <a:pt x="6000715" y="2612958"/>
                </a:lnTo>
                <a:lnTo>
                  <a:pt x="6002069" y="2615060"/>
                </a:lnTo>
                <a:lnTo>
                  <a:pt x="6003424" y="2617162"/>
                </a:lnTo>
                <a:lnTo>
                  <a:pt x="6004440" y="2619264"/>
                </a:lnTo>
                <a:lnTo>
                  <a:pt x="6004778" y="2622209"/>
                </a:lnTo>
                <a:lnTo>
                  <a:pt x="6005455" y="2625572"/>
                </a:lnTo>
                <a:lnTo>
                  <a:pt x="6005794" y="2628936"/>
                </a:lnTo>
                <a:lnTo>
                  <a:pt x="6005455" y="2632720"/>
                </a:lnTo>
                <a:lnTo>
                  <a:pt x="6004778" y="2635663"/>
                </a:lnTo>
                <a:lnTo>
                  <a:pt x="6004440" y="2638606"/>
                </a:lnTo>
                <a:lnTo>
                  <a:pt x="6003424" y="2640708"/>
                </a:lnTo>
                <a:lnTo>
                  <a:pt x="6002746" y="2642391"/>
                </a:lnTo>
                <a:lnTo>
                  <a:pt x="6000376" y="2645755"/>
                </a:lnTo>
                <a:lnTo>
                  <a:pt x="5997328" y="2647857"/>
                </a:lnTo>
                <a:lnTo>
                  <a:pt x="5993603" y="2649539"/>
                </a:lnTo>
                <a:lnTo>
                  <a:pt x="5990217" y="2650800"/>
                </a:lnTo>
                <a:lnTo>
                  <a:pt x="5982427" y="2651641"/>
                </a:lnTo>
                <a:lnTo>
                  <a:pt x="5975992" y="2652903"/>
                </a:lnTo>
                <a:lnTo>
                  <a:pt x="5972945" y="2652903"/>
                </a:lnTo>
                <a:lnTo>
                  <a:pt x="5969897" y="2652481"/>
                </a:lnTo>
                <a:lnTo>
                  <a:pt x="5947545" y="2646596"/>
                </a:lnTo>
                <a:lnTo>
                  <a:pt x="5936031" y="2644073"/>
                </a:lnTo>
                <a:lnTo>
                  <a:pt x="5924855" y="2641549"/>
                </a:lnTo>
                <a:lnTo>
                  <a:pt x="5913679" y="2640289"/>
                </a:lnTo>
                <a:lnTo>
                  <a:pt x="5902503" y="2638606"/>
                </a:lnTo>
                <a:lnTo>
                  <a:pt x="5891327" y="2637765"/>
                </a:lnTo>
                <a:lnTo>
                  <a:pt x="5880152" y="2637765"/>
                </a:lnTo>
                <a:lnTo>
                  <a:pt x="5869314" y="2638606"/>
                </a:lnTo>
                <a:lnTo>
                  <a:pt x="5858139" y="2640289"/>
                </a:lnTo>
                <a:lnTo>
                  <a:pt x="5846963" y="2642812"/>
                </a:lnTo>
                <a:lnTo>
                  <a:pt x="5836126" y="2646175"/>
                </a:lnTo>
                <a:lnTo>
                  <a:pt x="5824950" y="2650800"/>
                </a:lnTo>
                <a:lnTo>
                  <a:pt x="5814113" y="2656686"/>
                </a:lnTo>
                <a:lnTo>
                  <a:pt x="5803276" y="2664255"/>
                </a:lnTo>
                <a:lnTo>
                  <a:pt x="5792100" y="2672243"/>
                </a:lnTo>
                <a:lnTo>
                  <a:pt x="5791423" y="2662573"/>
                </a:lnTo>
                <a:lnTo>
                  <a:pt x="5791423" y="2654164"/>
                </a:lnTo>
                <a:lnTo>
                  <a:pt x="5792439" y="2646596"/>
                </a:lnTo>
                <a:lnTo>
                  <a:pt x="5794132" y="2641128"/>
                </a:lnTo>
                <a:lnTo>
                  <a:pt x="5796841" y="2636084"/>
                </a:lnTo>
                <a:lnTo>
                  <a:pt x="5799550" y="2632300"/>
                </a:lnTo>
                <a:lnTo>
                  <a:pt x="5803276" y="2629356"/>
                </a:lnTo>
                <a:lnTo>
                  <a:pt x="5807000" y="2626833"/>
                </a:lnTo>
                <a:lnTo>
                  <a:pt x="5814791" y="2622629"/>
                </a:lnTo>
                <a:lnTo>
                  <a:pt x="5822580" y="2618424"/>
                </a:lnTo>
                <a:lnTo>
                  <a:pt x="5826304" y="2615901"/>
                </a:lnTo>
                <a:lnTo>
                  <a:pt x="5829352" y="2613379"/>
                </a:lnTo>
                <a:lnTo>
                  <a:pt x="5832061" y="2610014"/>
                </a:lnTo>
                <a:lnTo>
                  <a:pt x="5833754" y="2606230"/>
                </a:lnTo>
                <a:lnTo>
                  <a:pt x="5809033" y="2606230"/>
                </a:lnTo>
                <a:lnTo>
                  <a:pt x="5804969" y="2605390"/>
                </a:lnTo>
                <a:lnTo>
                  <a:pt x="5800905" y="2605390"/>
                </a:lnTo>
                <a:lnTo>
                  <a:pt x="5792439" y="2605390"/>
                </a:lnTo>
                <a:lnTo>
                  <a:pt x="5784311" y="2606230"/>
                </a:lnTo>
                <a:lnTo>
                  <a:pt x="5776183" y="2606651"/>
                </a:lnTo>
                <a:lnTo>
                  <a:pt x="5772119" y="2606230"/>
                </a:lnTo>
                <a:lnTo>
                  <a:pt x="5768394" y="2605390"/>
                </a:lnTo>
                <a:lnTo>
                  <a:pt x="5764329" y="2604969"/>
                </a:lnTo>
                <a:lnTo>
                  <a:pt x="5760605" y="2603287"/>
                </a:lnTo>
                <a:lnTo>
                  <a:pt x="5756541" y="2601185"/>
                </a:lnTo>
                <a:lnTo>
                  <a:pt x="5752815" y="2598242"/>
                </a:lnTo>
                <a:lnTo>
                  <a:pt x="5749429" y="2594878"/>
                </a:lnTo>
                <a:lnTo>
                  <a:pt x="5746380" y="2590254"/>
                </a:lnTo>
                <a:lnTo>
                  <a:pt x="5739607" y="2591094"/>
                </a:lnTo>
                <a:lnTo>
                  <a:pt x="5732835" y="2590254"/>
                </a:lnTo>
                <a:lnTo>
                  <a:pt x="5726400" y="2589411"/>
                </a:lnTo>
                <a:lnTo>
                  <a:pt x="5720303" y="2587730"/>
                </a:lnTo>
                <a:lnTo>
                  <a:pt x="5713870" y="2584787"/>
                </a:lnTo>
                <a:lnTo>
                  <a:pt x="5708112" y="2582264"/>
                </a:lnTo>
                <a:lnTo>
                  <a:pt x="5701677" y="2578901"/>
                </a:lnTo>
                <a:lnTo>
                  <a:pt x="5695920" y="2574695"/>
                </a:lnTo>
                <a:lnTo>
                  <a:pt x="5691857" y="2571332"/>
                </a:lnTo>
                <a:lnTo>
                  <a:pt x="5687454" y="2569649"/>
                </a:lnTo>
                <a:lnTo>
                  <a:pt x="5682374" y="2568809"/>
                </a:lnTo>
                <a:lnTo>
                  <a:pt x="5677971" y="2567968"/>
                </a:lnTo>
                <a:lnTo>
                  <a:pt x="5672891" y="2568809"/>
                </a:lnTo>
                <a:lnTo>
                  <a:pt x="5668151" y="2569229"/>
                </a:lnTo>
                <a:lnTo>
                  <a:pt x="5658328" y="2570911"/>
                </a:lnTo>
                <a:lnTo>
                  <a:pt x="5653249" y="2572173"/>
                </a:lnTo>
                <a:lnTo>
                  <a:pt x="5648169" y="2572592"/>
                </a:lnTo>
                <a:lnTo>
                  <a:pt x="5643428" y="2572592"/>
                </a:lnTo>
                <a:lnTo>
                  <a:pt x="5639025" y="2572173"/>
                </a:lnTo>
                <a:lnTo>
                  <a:pt x="5634284" y="2570490"/>
                </a:lnTo>
                <a:lnTo>
                  <a:pt x="5629882" y="2567548"/>
                </a:lnTo>
                <a:lnTo>
                  <a:pt x="5625479" y="2563763"/>
                </a:lnTo>
                <a:lnTo>
                  <a:pt x="5621415" y="2558298"/>
                </a:lnTo>
                <a:lnTo>
                  <a:pt x="5621415" y="2558718"/>
                </a:lnTo>
                <a:lnTo>
                  <a:pt x="5604482" y="2562082"/>
                </a:lnTo>
                <a:lnTo>
                  <a:pt x="5586872" y="2564605"/>
                </a:lnTo>
                <a:lnTo>
                  <a:pt x="5569600" y="2566285"/>
                </a:lnTo>
                <a:lnTo>
                  <a:pt x="5552328" y="2567127"/>
                </a:lnTo>
                <a:lnTo>
                  <a:pt x="5535057" y="2566285"/>
                </a:lnTo>
                <a:lnTo>
                  <a:pt x="5517785" y="2565446"/>
                </a:lnTo>
                <a:lnTo>
                  <a:pt x="5500514" y="2562501"/>
                </a:lnTo>
                <a:lnTo>
                  <a:pt x="5482902" y="2559138"/>
                </a:lnTo>
                <a:lnTo>
                  <a:pt x="5472405" y="2555354"/>
                </a:lnTo>
                <a:lnTo>
                  <a:pt x="5462922" y="2553253"/>
                </a:lnTo>
                <a:lnTo>
                  <a:pt x="5454455" y="2551990"/>
                </a:lnTo>
                <a:lnTo>
                  <a:pt x="5450392" y="2552410"/>
                </a:lnTo>
                <a:lnTo>
                  <a:pt x="5447005" y="2552410"/>
                </a:lnTo>
                <a:lnTo>
                  <a:pt x="5443618" y="2553253"/>
                </a:lnTo>
                <a:lnTo>
                  <a:pt x="5440232" y="2554092"/>
                </a:lnTo>
                <a:lnTo>
                  <a:pt x="5437861" y="2555773"/>
                </a:lnTo>
                <a:lnTo>
                  <a:pt x="5435152" y="2557036"/>
                </a:lnTo>
                <a:lnTo>
                  <a:pt x="5432781" y="2559138"/>
                </a:lnTo>
                <a:lnTo>
                  <a:pt x="5430410" y="2561661"/>
                </a:lnTo>
                <a:lnTo>
                  <a:pt x="5428717" y="2563763"/>
                </a:lnTo>
                <a:lnTo>
                  <a:pt x="5427024" y="2566285"/>
                </a:lnTo>
                <a:lnTo>
                  <a:pt x="5424315" y="2572592"/>
                </a:lnTo>
                <a:lnTo>
                  <a:pt x="5421944" y="2579321"/>
                </a:lnTo>
                <a:lnTo>
                  <a:pt x="5420590" y="2587310"/>
                </a:lnTo>
                <a:lnTo>
                  <a:pt x="5419573" y="2595298"/>
                </a:lnTo>
                <a:lnTo>
                  <a:pt x="5419236" y="2604969"/>
                </a:lnTo>
                <a:lnTo>
                  <a:pt x="5419236" y="2615060"/>
                </a:lnTo>
                <a:lnTo>
                  <a:pt x="5419573" y="2625152"/>
                </a:lnTo>
                <a:lnTo>
                  <a:pt x="5420590" y="2635663"/>
                </a:lnTo>
                <a:lnTo>
                  <a:pt x="5508303" y="2652481"/>
                </a:lnTo>
                <a:lnTo>
                  <a:pt x="5520833" y="2652481"/>
                </a:lnTo>
                <a:lnTo>
                  <a:pt x="5525574" y="2641549"/>
                </a:lnTo>
                <a:lnTo>
                  <a:pt x="5528284" y="2636924"/>
                </a:lnTo>
                <a:lnTo>
                  <a:pt x="5531670" y="2632300"/>
                </a:lnTo>
                <a:lnTo>
                  <a:pt x="5535057" y="2628936"/>
                </a:lnTo>
                <a:lnTo>
                  <a:pt x="5537089" y="2627253"/>
                </a:lnTo>
                <a:lnTo>
                  <a:pt x="5538782" y="2626833"/>
                </a:lnTo>
                <a:lnTo>
                  <a:pt x="5541152" y="2625993"/>
                </a:lnTo>
                <a:lnTo>
                  <a:pt x="5542846" y="2626833"/>
                </a:lnTo>
                <a:lnTo>
                  <a:pt x="5545555" y="2627253"/>
                </a:lnTo>
                <a:lnTo>
                  <a:pt x="5547587" y="2628515"/>
                </a:lnTo>
                <a:lnTo>
                  <a:pt x="5550297" y="2630197"/>
                </a:lnTo>
                <a:lnTo>
                  <a:pt x="5552328" y="2632300"/>
                </a:lnTo>
                <a:lnTo>
                  <a:pt x="5553683" y="2634402"/>
                </a:lnTo>
                <a:lnTo>
                  <a:pt x="5554361" y="2636924"/>
                </a:lnTo>
                <a:lnTo>
                  <a:pt x="5555037" y="2639027"/>
                </a:lnTo>
                <a:lnTo>
                  <a:pt x="5555037" y="2641549"/>
                </a:lnTo>
                <a:lnTo>
                  <a:pt x="5554361" y="2644073"/>
                </a:lnTo>
                <a:lnTo>
                  <a:pt x="5553683" y="2646596"/>
                </a:lnTo>
                <a:lnTo>
                  <a:pt x="5551652" y="2651641"/>
                </a:lnTo>
                <a:lnTo>
                  <a:pt x="5549619" y="2657527"/>
                </a:lnTo>
                <a:lnTo>
                  <a:pt x="5547248" y="2662993"/>
                </a:lnTo>
                <a:lnTo>
                  <a:pt x="5545894" y="2668039"/>
                </a:lnTo>
                <a:lnTo>
                  <a:pt x="5551652" y="2671823"/>
                </a:lnTo>
                <a:lnTo>
                  <a:pt x="5556731" y="2675608"/>
                </a:lnTo>
                <a:lnTo>
                  <a:pt x="5561133" y="2680654"/>
                </a:lnTo>
                <a:lnTo>
                  <a:pt x="5564181" y="2686541"/>
                </a:lnTo>
                <a:lnTo>
                  <a:pt x="5567568" y="2692426"/>
                </a:lnTo>
                <a:lnTo>
                  <a:pt x="5569261" y="2699154"/>
                </a:lnTo>
                <a:lnTo>
                  <a:pt x="5570616" y="2706301"/>
                </a:lnTo>
                <a:lnTo>
                  <a:pt x="5570955" y="2714711"/>
                </a:lnTo>
                <a:lnTo>
                  <a:pt x="5577051" y="2718076"/>
                </a:lnTo>
                <a:lnTo>
                  <a:pt x="5583146" y="2720178"/>
                </a:lnTo>
                <a:lnTo>
                  <a:pt x="5589581" y="2722700"/>
                </a:lnTo>
                <a:lnTo>
                  <a:pt x="5595677" y="2724382"/>
                </a:lnTo>
                <a:lnTo>
                  <a:pt x="5608885" y="2726063"/>
                </a:lnTo>
                <a:lnTo>
                  <a:pt x="5621754" y="2727745"/>
                </a:lnTo>
                <a:lnTo>
                  <a:pt x="5634284" y="2729428"/>
                </a:lnTo>
                <a:lnTo>
                  <a:pt x="5641058" y="2730269"/>
                </a:lnTo>
                <a:lnTo>
                  <a:pt x="5647492" y="2732791"/>
                </a:lnTo>
                <a:lnTo>
                  <a:pt x="5653249" y="2734894"/>
                </a:lnTo>
                <a:lnTo>
                  <a:pt x="5659683" y="2737837"/>
                </a:lnTo>
                <a:lnTo>
                  <a:pt x="5665441" y="2741621"/>
                </a:lnTo>
                <a:lnTo>
                  <a:pt x="5671198" y="2745825"/>
                </a:lnTo>
                <a:lnTo>
                  <a:pt x="5682035" y="2746667"/>
                </a:lnTo>
                <a:lnTo>
                  <a:pt x="5687454" y="2747087"/>
                </a:lnTo>
                <a:lnTo>
                  <a:pt x="5692872" y="2748348"/>
                </a:lnTo>
                <a:lnTo>
                  <a:pt x="5695582" y="2749189"/>
                </a:lnTo>
                <a:lnTo>
                  <a:pt x="5698629" y="2750872"/>
                </a:lnTo>
                <a:lnTo>
                  <a:pt x="5701338" y="2752553"/>
                </a:lnTo>
                <a:lnTo>
                  <a:pt x="5704048" y="2755077"/>
                </a:lnTo>
                <a:lnTo>
                  <a:pt x="5706757" y="2757598"/>
                </a:lnTo>
                <a:lnTo>
                  <a:pt x="5709467" y="2760963"/>
                </a:lnTo>
                <a:lnTo>
                  <a:pt x="5712176" y="2765167"/>
                </a:lnTo>
                <a:lnTo>
                  <a:pt x="5714885" y="2769371"/>
                </a:lnTo>
                <a:lnTo>
                  <a:pt x="5686438" y="2774418"/>
                </a:lnTo>
                <a:lnTo>
                  <a:pt x="5658667" y="2779042"/>
                </a:lnTo>
                <a:lnTo>
                  <a:pt x="5644783" y="2779883"/>
                </a:lnTo>
                <a:lnTo>
                  <a:pt x="5630897" y="2781565"/>
                </a:lnTo>
                <a:lnTo>
                  <a:pt x="5617351" y="2782407"/>
                </a:lnTo>
                <a:lnTo>
                  <a:pt x="5603467" y="2782827"/>
                </a:lnTo>
                <a:lnTo>
                  <a:pt x="5589919" y="2782827"/>
                </a:lnTo>
                <a:lnTo>
                  <a:pt x="5576374" y="2782407"/>
                </a:lnTo>
                <a:lnTo>
                  <a:pt x="5562488" y="2780725"/>
                </a:lnTo>
                <a:lnTo>
                  <a:pt x="5548942" y="2779042"/>
                </a:lnTo>
                <a:lnTo>
                  <a:pt x="5535734" y="2775679"/>
                </a:lnTo>
                <a:lnTo>
                  <a:pt x="5522188" y="2772317"/>
                </a:lnTo>
                <a:lnTo>
                  <a:pt x="5508641" y="2767690"/>
                </a:lnTo>
                <a:lnTo>
                  <a:pt x="5495772" y="2762224"/>
                </a:lnTo>
                <a:lnTo>
                  <a:pt x="5496111" y="2760543"/>
                </a:lnTo>
                <a:lnTo>
                  <a:pt x="5496111" y="2760121"/>
                </a:lnTo>
                <a:lnTo>
                  <a:pt x="5495772" y="2762224"/>
                </a:lnTo>
                <a:lnTo>
                  <a:pt x="5484258" y="2769371"/>
                </a:lnTo>
                <a:lnTo>
                  <a:pt x="5473082" y="2775679"/>
                </a:lnTo>
                <a:lnTo>
                  <a:pt x="5467325" y="2777781"/>
                </a:lnTo>
                <a:lnTo>
                  <a:pt x="5461906" y="2779883"/>
                </a:lnTo>
                <a:lnTo>
                  <a:pt x="5456149" y="2782407"/>
                </a:lnTo>
                <a:lnTo>
                  <a:pt x="5450392" y="2783248"/>
                </a:lnTo>
                <a:lnTo>
                  <a:pt x="5444296" y="2784509"/>
                </a:lnTo>
                <a:lnTo>
                  <a:pt x="5438539" y="2785770"/>
                </a:lnTo>
                <a:lnTo>
                  <a:pt x="5432781" y="2785770"/>
                </a:lnTo>
                <a:lnTo>
                  <a:pt x="5426347" y="2785770"/>
                </a:lnTo>
                <a:lnTo>
                  <a:pt x="5420251" y="2784930"/>
                </a:lnTo>
                <a:lnTo>
                  <a:pt x="5413478" y="2784509"/>
                </a:lnTo>
                <a:lnTo>
                  <a:pt x="5406704" y="2782827"/>
                </a:lnTo>
                <a:lnTo>
                  <a:pt x="5399593" y="2781144"/>
                </a:lnTo>
                <a:lnTo>
                  <a:pt x="5390448" y="2778201"/>
                </a:lnTo>
                <a:lnTo>
                  <a:pt x="5381643" y="2776520"/>
                </a:lnTo>
                <a:lnTo>
                  <a:pt x="5372161" y="2774838"/>
                </a:lnTo>
                <a:lnTo>
                  <a:pt x="5362678" y="2774418"/>
                </a:lnTo>
                <a:lnTo>
                  <a:pt x="5353874" y="2774418"/>
                </a:lnTo>
                <a:lnTo>
                  <a:pt x="5344391" y="2774838"/>
                </a:lnTo>
                <a:lnTo>
                  <a:pt x="5335247" y="2776100"/>
                </a:lnTo>
                <a:lnTo>
                  <a:pt x="5326442" y="2777781"/>
                </a:lnTo>
                <a:lnTo>
                  <a:pt x="5316959" y="2780725"/>
                </a:lnTo>
                <a:lnTo>
                  <a:pt x="5308493" y="2783248"/>
                </a:lnTo>
                <a:lnTo>
                  <a:pt x="5299349" y="2787873"/>
                </a:lnTo>
                <a:lnTo>
                  <a:pt x="5290883" y="2792499"/>
                </a:lnTo>
                <a:lnTo>
                  <a:pt x="5282416" y="2797963"/>
                </a:lnTo>
                <a:lnTo>
                  <a:pt x="5273949" y="2803851"/>
                </a:lnTo>
                <a:lnTo>
                  <a:pt x="5265822" y="2811419"/>
                </a:lnTo>
                <a:lnTo>
                  <a:pt x="5257693" y="2818988"/>
                </a:lnTo>
                <a:lnTo>
                  <a:pt x="5293931" y="2824453"/>
                </a:lnTo>
                <a:lnTo>
                  <a:pt x="5297994" y="2824453"/>
                </a:lnTo>
                <a:lnTo>
                  <a:pt x="5302058" y="2824453"/>
                </a:lnTo>
                <a:lnTo>
                  <a:pt x="5310526" y="2824033"/>
                </a:lnTo>
                <a:lnTo>
                  <a:pt x="5318991" y="2823612"/>
                </a:lnTo>
                <a:lnTo>
                  <a:pt x="5327119" y="2822771"/>
                </a:lnTo>
                <a:lnTo>
                  <a:pt x="5331184" y="2822771"/>
                </a:lnTo>
                <a:lnTo>
                  <a:pt x="5335247" y="2823612"/>
                </a:lnTo>
                <a:lnTo>
                  <a:pt x="5339311" y="2824453"/>
                </a:lnTo>
                <a:lnTo>
                  <a:pt x="5343375" y="2826135"/>
                </a:lnTo>
                <a:lnTo>
                  <a:pt x="5347100" y="2829078"/>
                </a:lnTo>
                <a:lnTo>
                  <a:pt x="5350486" y="2832021"/>
                </a:lnTo>
                <a:lnTo>
                  <a:pt x="5354213" y="2835805"/>
                </a:lnTo>
                <a:lnTo>
                  <a:pt x="5357260" y="2840852"/>
                </a:lnTo>
                <a:lnTo>
                  <a:pt x="5367758" y="2847579"/>
                </a:lnTo>
                <a:lnTo>
                  <a:pt x="5378258" y="2853465"/>
                </a:lnTo>
                <a:lnTo>
                  <a:pt x="5388755" y="2858511"/>
                </a:lnTo>
                <a:lnTo>
                  <a:pt x="5399932" y="2863136"/>
                </a:lnTo>
                <a:lnTo>
                  <a:pt x="5410768" y="2866500"/>
                </a:lnTo>
                <a:lnTo>
                  <a:pt x="5422283" y="2868603"/>
                </a:lnTo>
                <a:lnTo>
                  <a:pt x="5433797" y="2869864"/>
                </a:lnTo>
                <a:lnTo>
                  <a:pt x="5445312" y="2869864"/>
                </a:lnTo>
                <a:lnTo>
                  <a:pt x="5458858" y="2871125"/>
                </a:lnTo>
                <a:lnTo>
                  <a:pt x="5471727" y="2871966"/>
                </a:lnTo>
                <a:lnTo>
                  <a:pt x="5484935" y="2874068"/>
                </a:lnTo>
                <a:lnTo>
                  <a:pt x="5497803" y="2877011"/>
                </a:lnTo>
                <a:lnTo>
                  <a:pt x="5510335" y="2879955"/>
                </a:lnTo>
                <a:lnTo>
                  <a:pt x="5523542" y="2883319"/>
                </a:lnTo>
                <a:lnTo>
                  <a:pt x="5548603" y="2891728"/>
                </a:lnTo>
                <a:lnTo>
                  <a:pt x="5573664" y="2900558"/>
                </a:lnTo>
                <a:lnTo>
                  <a:pt x="5599064" y="2909808"/>
                </a:lnTo>
                <a:lnTo>
                  <a:pt x="5623786" y="2919478"/>
                </a:lnTo>
                <a:lnTo>
                  <a:pt x="5648847" y="2928309"/>
                </a:lnTo>
                <a:lnTo>
                  <a:pt x="5654604" y="2930411"/>
                </a:lnTo>
                <a:lnTo>
                  <a:pt x="5660022" y="2933354"/>
                </a:lnTo>
                <a:lnTo>
                  <a:pt x="5665103" y="2936298"/>
                </a:lnTo>
                <a:lnTo>
                  <a:pt x="5670182" y="2940081"/>
                </a:lnTo>
                <a:lnTo>
                  <a:pt x="5674923" y="2943866"/>
                </a:lnTo>
                <a:lnTo>
                  <a:pt x="5679326" y="2947650"/>
                </a:lnTo>
                <a:lnTo>
                  <a:pt x="5683729" y="2952695"/>
                </a:lnTo>
                <a:lnTo>
                  <a:pt x="5687792" y="2957741"/>
                </a:lnTo>
                <a:lnTo>
                  <a:pt x="5691518" y="2962786"/>
                </a:lnTo>
                <a:lnTo>
                  <a:pt x="5694904" y="2969095"/>
                </a:lnTo>
                <a:lnTo>
                  <a:pt x="5698290" y="2974560"/>
                </a:lnTo>
                <a:lnTo>
                  <a:pt x="5701338" y="2981287"/>
                </a:lnTo>
                <a:lnTo>
                  <a:pt x="5704048" y="2988016"/>
                </a:lnTo>
                <a:lnTo>
                  <a:pt x="5706420" y="2994742"/>
                </a:lnTo>
                <a:lnTo>
                  <a:pt x="5708451" y="3002311"/>
                </a:lnTo>
                <a:lnTo>
                  <a:pt x="5710144" y="3009879"/>
                </a:lnTo>
                <a:lnTo>
                  <a:pt x="5721658" y="3010300"/>
                </a:lnTo>
                <a:lnTo>
                  <a:pt x="5801921" y="3010300"/>
                </a:lnTo>
                <a:lnTo>
                  <a:pt x="5796502" y="3015344"/>
                </a:lnTo>
                <a:lnTo>
                  <a:pt x="5791084" y="3020391"/>
                </a:lnTo>
                <a:lnTo>
                  <a:pt x="5786342" y="3024175"/>
                </a:lnTo>
                <a:lnTo>
                  <a:pt x="5781263" y="3027959"/>
                </a:lnTo>
                <a:lnTo>
                  <a:pt x="5775844" y="3030903"/>
                </a:lnTo>
                <a:lnTo>
                  <a:pt x="5770765" y="3033846"/>
                </a:lnTo>
                <a:lnTo>
                  <a:pt x="5766023" y="3035948"/>
                </a:lnTo>
                <a:lnTo>
                  <a:pt x="5760943" y="3037630"/>
                </a:lnTo>
                <a:lnTo>
                  <a:pt x="5755524" y="3038892"/>
                </a:lnTo>
                <a:lnTo>
                  <a:pt x="5750783" y="3039732"/>
                </a:lnTo>
                <a:lnTo>
                  <a:pt x="5740962" y="3040995"/>
                </a:lnTo>
                <a:lnTo>
                  <a:pt x="5730464" y="3041415"/>
                </a:lnTo>
                <a:lnTo>
                  <a:pt x="5720642" y="3040995"/>
                </a:lnTo>
                <a:lnTo>
                  <a:pt x="5715224" y="3041415"/>
                </a:lnTo>
                <a:lnTo>
                  <a:pt x="5709805" y="3042256"/>
                </a:lnTo>
                <a:lnTo>
                  <a:pt x="5709805" y="3049403"/>
                </a:lnTo>
                <a:lnTo>
                  <a:pt x="5710822" y="3055290"/>
                </a:lnTo>
                <a:lnTo>
                  <a:pt x="5712514" y="3060335"/>
                </a:lnTo>
                <a:lnTo>
                  <a:pt x="5715224" y="3064961"/>
                </a:lnTo>
                <a:lnTo>
                  <a:pt x="5718272" y="3068324"/>
                </a:lnTo>
                <a:lnTo>
                  <a:pt x="5722336" y="3070426"/>
                </a:lnTo>
                <a:lnTo>
                  <a:pt x="5727416" y="3072108"/>
                </a:lnTo>
                <a:lnTo>
                  <a:pt x="5732835" y="3073370"/>
                </a:lnTo>
                <a:lnTo>
                  <a:pt x="5740285" y="3073370"/>
                </a:lnTo>
                <a:lnTo>
                  <a:pt x="5747736" y="3073792"/>
                </a:lnTo>
                <a:lnTo>
                  <a:pt x="5754848" y="3075052"/>
                </a:lnTo>
                <a:lnTo>
                  <a:pt x="5761959" y="3077154"/>
                </a:lnTo>
                <a:lnTo>
                  <a:pt x="5769071" y="3079256"/>
                </a:lnTo>
                <a:lnTo>
                  <a:pt x="5775844" y="3082200"/>
                </a:lnTo>
                <a:lnTo>
                  <a:pt x="5789390" y="3088926"/>
                </a:lnTo>
                <a:lnTo>
                  <a:pt x="5802937" y="3096076"/>
                </a:lnTo>
                <a:lnTo>
                  <a:pt x="5816823" y="3104063"/>
                </a:lnTo>
                <a:lnTo>
                  <a:pt x="5830368" y="3111632"/>
                </a:lnTo>
                <a:lnTo>
                  <a:pt x="5844592" y="3119201"/>
                </a:lnTo>
                <a:lnTo>
                  <a:pt x="5683390" y="3119201"/>
                </a:lnTo>
                <a:lnTo>
                  <a:pt x="5672553" y="3120883"/>
                </a:lnTo>
                <a:lnTo>
                  <a:pt x="5671198" y="3128031"/>
                </a:lnTo>
                <a:lnTo>
                  <a:pt x="5670182" y="3135178"/>
                </a:lnTo>
                <a:lnTo>
                  <a:pt x="5670182" y="3141906"/>
                </a:lnTo>
                <a:lnTo>
                  <a:pt x="5670860" y="3148213"/>
                </a:lnTo>
                <a:lnTo>
                  <a:pt x="5671198" y="3153680"/>
                </a:lnTo>
                <a:lnTo>
                  <a:pt x="5672553" y="3159146"/>
                </a:lnTo>
                <a:lnTo>
                  <a:pt x="5674246" y="3164192"/>
                </a:lnTo>
                <a:lnTo>
                  <a:pt x="5676616" y="3169236"/>
                </a:lnTo>
                <a:lnTo>
                  <a:pt x="5679326" y="3173862"/>
                </a:lnTo>
                <a:lnTo>
                  <a:pt x="5682035" y="3178067"/>
                </a:lnTo>
                <a:lnTo>
                  <a:pt x="5685761" y="3181851"/>
                </a:lnTo>
                <a:lnTo>
                  <a:pt x="5689486" y="3185214"/>
                </a:lnTo>
                <a:lnTo>
                  <a:pt x="5693549" y="3188578"/>
                </a:lnTo>
                <a:lnTo>
                  <a:pt x="5698290" y="3191942"/>
                </a:lnTo>
                <a:lnTo>
                  <a:pt x="5703032" y="3194885"/>
                </a:lnTo>
                <a:lnTo>
                  <a:pt x="5708451" y="3196988"/>
                </a:lnTo>
                <a:lnTo>
                  <a:pt x="5714885" y="3205397"/>
                </a:lnTo>
                <a:lnTo>
                  <a:pt x="5720981" y="3212544"/>
                </a:lnTo>
                <a:lnTo>
                  <a:pt x="5727755" y="3220113"/>
                </a:lnTo>
                <a:lnTo>
                  <a:pt x="5734866" y="3226841"/>
                </a:lnTo>
                <a:lnTo>
                  <a:pt x="5741639" y="3232728"/>
                </a:lnTo>
                <a:lnTo>
                  <a:pt x="5749429" y="3239035"/>
                </a:lnTo>
                <a:lnTo>
                  <a:pt x="5763652" y="3250807"/>
                </a:lnTo>
                <a:lnTo>
                  <a:pt x="5778892" y="3261739"/>
                </a:lnTo>
                <a:lnTo>
                  <a:pt x="5794132" y="3272251"/>
                </a:lnTo>
                <a:lnTo>
                  <a:pt x="5809709" y="3282763"/>
                </a:lnTo>
                <a:lnTo>
                  <a:pt x="5824950" y="3294115"/>
                </a:lnTo>
                <a:lnTo>
                  <a:pt x="5826982" y="3295797"/>
                </a:lnTo>
                <a:lnTo>
                  <a:pt x="5829691" y="3297057"/>
                </a:lnTo>
                <a:lnTo>
                  <a:pt x="5836126" y="3299161"/>
                </a:lnTo>
                <a:lnTo>
                  <a:pt x="5842221" y="3302104"/>
                </a:lnTo>
                <a:lnTo>
                  <a:pt x="5845608" y="3302945"/>
                </a:lnTo>
                <a:lnTo>
                  <a:pt x="5848317" y="3304627"/>
                </a:lnTo>
                <a:lnTo>
                  <a:pt x="5851026" y="3306729"/>
                </a:lnTo>
                <a:lnTo>
                  <a:pt x="5852720" y="3309251"/>
                </a:lnTo>
                <a:lnTo>
                  <a:pt x="5854074" y="3311775"/>
                </a:lnTo>
                <a:lnTo>
                  <a:pt x="5854413" y="3315979"/>
                </a:lnTo>
                <a:lnTo>
                  <a:pt x="5854074" y="3319764"/>
                </a:lnTo>
                <a:lnTo>
                  <a:pt x="5852720" y="3324809"/>
                </a:lnTo>
                <a:lnTo>
                  <a:pt x="5850010" y="3330275"/>
                </a:lnTo>
                <a:lnTo>
                  <a:pt x="5846286" y="3337003"/>
                </a:lnTo>
                <a:lnTo>
                  <a:pt x="5842899" y="3342048"/>
                </a:lnTo>
                <a:lnTo>
                  <a:pt x="5839512" y="3345833"/>
                </a:lnTo>
                <a:lnTo>
                  <a:pt x="5836126" y="3348355"/>
                </a:lnTo>
                <a:lnTo>
                  <a:pt x="5832400" y="3350037"/>
                </a:lnTo>
                <a:lnTo>
                  <a:pt x="5829013" y="3350458"/>
                </a:lnTo>
                <a:lnTo>
                  <a:pt x="5825289" y="3350458"/>
                </a:lnTo>
                <a:lnTo>
                  <a:pt x="5821563" y="3350037"/>
                </a:lnTo>
                <a:lnTo>
                  <a:pt x="5818177" y="3348775"/>
                </a:lnTo>
                <a:lnTo>
                  <a:pt x="5811403" y="3345833"/>
                </a:lnTo>
                <a:lnTo>
                  <a:pt x="5804291" y="3342469"/>
                </a:lnTo>
                <a:lnTo>
                  <a:pt x="5796841" y="3339946"/>
                </a:lnTo>
                <a:lnTo>
                  <a:pt x="5793454" y="3338684"/>
                </a:lnTo>
                <a:lnTo>
                  <a:pt x="5789729" y="3338684"/>
                </a:lnTo>
                <a:lnTo>
                  <a:pt x="5780246" y="3338684"/>
                </a:lnTo>
                <a:lnTo>
                  <a:pt x="5770426" y="3339105"/>
                </a:lnTo>
                <a:lnTo>
                  <a:pt x="5766023" y="3340367"/>
                </a:lnTo>
                <a:lnTo>
                  <a:pt x="5761620" y="3341627"/>
                </a:lnTo>
                <a:lnTo>
                  <a:pt x="5757895" y="3343731"/>
                </a:lnTo>
                <a:lnTo>
                  <a:pt x="5755186" y="3346674"/>
                </a:lnTo>
                <a:lnTo>
                  <a:pt x="5753493" y="3348775"/>
                </a:lnTo>
                <a:lnTo>
                  <a:pt x="5752139" y="3351718"/>
                </a:lnTo>
                <a:lnTo>
                  <a:pt x="5751122" y="3353822"/>
                </a:lnTo>
                <a:lnTo>
                  <a:pt x="5751122" y="3356765"/>
                </a:lnTo>
                <a:lnTo>
                  <a:pt x="5751122" y="3358867"/>
                </a:lnTo>
                <a:lnTo>
                  <a:pt x="5752139" y="3361389"/>
                </a:lnTo>
                <a:lnTo>
                  <a:pt x="5753831" y="3366015"/>
                </a:lnTo>
                <a:lnTo>
                  <a:pt x="5756541" y="3371060"/>
                </a:lnTo>
                <a:lnTo>
                  <a:pt x="5759589" y="3375686"/>
                </a:lnTo>
                <a:lnTo>
                  <a:pt x="5762975" y="3379891"/>
                </a:lnTo>
                <a:lnTo>
                  <a:pt x="5765684" y="3384935"/>
                </a:lnTo>
                <a:lnTo>
                  <a:pt x="5772119" y="3399653"/>
                </a:lnTo>
                <a:lnTo>
                  <a:pt x="5778554" y="3415209"/>
                </a:lnTo>
                <a:lnTo>
                  <a:pt x="5784987" y="3430347"/>
                </a:lnTo>
                <a:lnTo>
                  <a:pt x="5791423" y="3445062"/>
                </a:lnTo>
                <a:lnTo>
                  <a:pt x="5793454" y="3449267"/>
                </a:lnTo>
                <a:lnTo>
                  <a:pt x="5796164" y="3453052"/>
                </a:lnTo>
                <a:lnTo>
                  <a:pt x="5801582" y="3460199"/>
                </a:lnTo>
                <a:lnTo>
                  <a:pt x="5807339" y="3467348"/>
                </a:lnTo>
                <a:lnTo>
                  <a:pt x="5812758" y="3474917"/>
                </a:lnTo>
                <a:lnTo>
                  <a:pt x="5815468" y="3478700"/>
                </a:lnTo>
                <a:lnTo>
                  <a:pt x="5817161" y="3482485"/>
                </a:lnTo>
                <a:lnTo>
                  <a:pt x="5818854" y="3486269"/>
                </a:lnTo>
                <a:lnTo>
                  <a:pt x="5819871" y="3490473"/>
                </a:lnTo>
                <a:lnTo>
                  <a:pt x="5820209" y="3494679"/>
                </a:lnTo>
                <a:lnTo>
                  <a:pt x="5819871" y="3499303"/>
                </a:lnTo>
                <a:lnTo>
                  <a:pt x="5818515" y="3503929"/>
                </a:lnTo>
                <a:lnTo>
                  <a:pt x="5816145" y="3508974"/>
                </a:lnTo>
                <a:lnTo>
                  <a:pt x="5813436" y="3513178"/>
                </a:lnTo>
                <a:lnTo>
                  <a:pt x="5810726" y="3516122"/>
                </a:lnTo>
                <a:lnTo>
                  <a:pt x="5807678" y="3517804"/>
                </a:lnTo>
                <a:lnTo>
                  <a:pt x="5804630" y="3518225"/>
                </a:lnTo>
                <a:lnTo>
                  <a:pt x="5800905" y="3518225"/>
                </a:lnTo>
                <a:lnTo>
                  <a:pt x="5797519" y="3517804"/>
                </a:lnTo>
                <a:lnTo>
                  <a:pt x="5793793" y="3516542"/>
                </a:lnTo>
                <a:lnTo>
                  <a:pt x="5790068" y="3514861"/>
                </a:lnTo>
                <a:lnTo>
                  <a:pt x="5782279" y="3511497"/>
                </a:lnTo>
                <a:lnTo>
                  <a:pt x="5774489" y="3508134"/>
                </a:lnTo>
                <a:lnTo>
                  <a:pt x="5770426" y="3507713"/>
                </a:lnTo>
                <a:lnTo>
                  <a:pt x="5766361" y="3507292"/>
                </a:lnTo>
                <a:lnTo>
                  <a:pt x="5762975" y="3507713"/>
                </a:lnTo>
                <a:lnTo>
                  <a:pt x="5758911" y="3508974"/>
                </a:lnTo>
                <a:lnTo>
                  <a:pt x="5758911" y="3508134"/>
                </a:lnTo>
                <a:lnTo>
                  <a:pt x="5758233" y="3508134"/>
                </a:lnTo>
                <a:lnTo>
                  <a:pt x="5758911" y="3508974"/>
                </a:lnTo>
                <a:lnTo>
                  <a:pt x="5757895" y="3514861"/>
                </a:lnTo>
                <a:lnTo>
                  <a:pt x="5757895" y="3521168"/>
                </a:lnTo>
                <a:lnTo>
                  <a:pt x="5758233" y="3527054"/>
                </a:lnTo>
                <a:lnTo>
                  <a:pt x="5759250" y="3532940"/>
                </a:lnTo>
                <a:lnTo>
                  <a:pt x="5760605" y="3538407"/>
                </a:lnTo>
                <a:lnTo>
                  <a:pt x="5762975" y="3543452"/>
                </a:lnTo>
                <a:lnTo>
                  <a:pt x="5765684" y="3548919"/>
                </a:lnTo>
                <a:lnTo>
                  <a:pt x="5768394" y="3553964"/>
                </a:lnTo>
                <a:lnTo>
                  <a:pt x="5771780" y="3559430"/>
                </a:lnTo>
                <a:lnTo>
                  <a:pt x="5775844" y="3564476"/>
                </a:lnTo>
                <a:lnTo>
                  <a:pt x="5784987" y="3576248"/>
                </a:lnTo>
                <a:lnTo>
                  <a:pt x="5795148" y="3588442"/>
                </a:lnTo>
                <a:lnTo>
                  <a:pt x="5807000" y="3602318"/>
                </a:lnTo>
                <a:lnTo>
                  <a:pt x="5788374" y="3596431"/>
                </a:lnTo>
                <a:lnTo>
                  <a:pt x="5770426" y="3591807"/>
                </a:lnTo>
                <a:lnTo>
                  <a:pt x="5752815" y="3588442"/>
                </a:lnTo>
                <a:lnTo>
                  <a:pt x="5736220" y="3586339"/>
                </a:lnTo>
                <a:lnTo>
                  <a:pt x="5719627" y="3585079"/>
                </a:lnTo>
                <a:lnTo>
                  <a:pt x="5703032" y="3584658"/>
                </a:lnTo>
                <a:lnTo>
                  <a:pt x="5687454" y="3585079"/>
                </a:lnTo>
                <a:lnTo>
                  <a:pt x="5671536" y="3586760"/>
                </a:lnTo>
                <a:lnTo>
                  <a:pt x="5655958" y="3588863"/>
                </a:lnTo>
                <a:lnTo>
                  <a:pt x="5640719" y="3591386"/>
                </a:lnTo>
                <a:lnTo>
                  <a:pt x="5625817" y="3594749"/>
                </a:lnTo>
                <a:lnTo>
                  <a:pt x="5610578" y="3598113"/>
                </a:lnTo>
                <a:lnTo>
                  <a:pt x="5581454" y="3606522"/>
                </a:lnTo>
                <a:lnTo>
                  <a:pt x="5551652" y="3615773"/>
                </a:lnTo>
                <a:lnTo>
                  <a:pt x="5548264" y="3616194"/>
                </a:lnTo>
                <a:lnTo>
                  <a:pt x="5544200" y="3617454"/>
                </a:lnTo>
                <a:lnTo>
                  <a:pt x="5536411" y="3617454"/>
                </a:lnTo>
                <a:lnTo>
                  <a:pt x="5528961" y="3617034"/>
                </a:lnTo>
                <a:lnTo>
                  <a:pt x="5521171" y="3614511"/>
                </a:lnTo>
                <a:lnTo>
                  <a:pt x="5514059" y="3611989"/>
                </a:lnTo>
                <a:lnTo>
                  <a:pt x="5506948" y="3608625"/>
                </a:lnTo>
                <a:lnTo>
                  <a:pt x="5499836" y="3604841"/>
                </a:lnTo>
                <a:lnTo>
                  <a:pt x="5492385" y="3599794"/>
                </a:lnTo>
                <a:lnTo>
                  <a:pt x="5486967" y="3596431"/>
                </a:lnTo>
                <a:lnTo>
                  <a:pt x="5482225" y="3593908"/>
                </a:lnTo>
                <a:lnTo>
                  <a:pt x="5477823" y="3592227"/>
                </a:lnTo>
                <a:lnTo>
                  <a:pt x="5473759" y="3591807"/>
                </a:lnTo>
                <a:lnTo>
                  <a:pt x="5470373" y="3591807"/>
                </a:lnTo>
                <a:lnTo>
                  <a:pt x="5467664" y="3593067"/>
                </a:lnTo>
                <a:lnTo>
                  <a:pt x="5465631" y="3594749"/>
                </a:lnTo>
                <a:lnTo>
                  <a:pt x="5463261" y="3596851"/>
                </a:lnTo>
                <a:lnTo>
                  <a:pt x="5461906" y="3600215"/>
                </a:lnTo>
                <a:lnTo>
                  <a:pt x="5460551" y="3603579"/>
                </a:lnTo>
                <a:lnTo>
                  <a:pt x="5459873" y="3607363"/>
                </a:lnTo>
                <a:lnTo>
                  <a:pt x="5458858" y="3611989"/>
                </a:lnTo>
                <a:lnTo>
                  <a:pt x="5457842" y="3622080"/>
                </a:lnTo>
                <a:lnTo>
                  <a:pt x="5457842" y="3632591"/>
                </a:lnTo>
                <a:lnTo>
                  <a:pt x="5459197" y="3638478"/>
                </a:lnTo>
                <a:lnTo>
                  <a:pt x="5460551" y="3644785"/>
                </a:lnTo>
                <a:lnTo>
                  <a:pt x="5460889" y="3650251"/>
                </a:lnTo>
                <a:lnTo>
                  <a:pt x="5460889" y="3656138"/>
                </a:lnTo>
                <a:lnTo>
                  <a:pt x="5460551" y="3658240"/>
                </a:lnTo>
                <a:lnTo>
                  <a:pt x="5459873" y="3659922"/>
                </a:lnTo>
                <a:lnTo>
                  <a:pt x="5458519" y="3661603"/>
                </a:lnTo>
                <a:lnTo>
                  <a:pt x="5457165" y="3662865"/>
                </a:lnTo>
                <a:lnTo>
                  <a:pt x="5454794" y="3663705"/>
                </a:lnTo>
                <a:lnTo>
                  <a:pt x="5452423" y="3663705"/>
                </a:lnTo>
                <a:lnTo>
                  <a:pt x="5449375" y="3663705"/>
                </a:lnTo>
                <a:lnTo>
                  <a:pt x="5445651" y="3662865"/>
                </a:lnTo>
                <a:lnTo>
                  <a:pt x="5437184" y="3659922"/>
                </a:lnTo>
                <a:lnTo>
                  <a:pt x="5428717" y="3658240"/>
                </a:lnTo>
                <a:lnTo>
                  <a:pt x="5419573" y="3656559"/>
                </a:lnTo>
                <a:lnTo>
                  <a:pt x="5411106" y="3655297"/>
                </a:lnTo>
                <a:lnTo>
                  <a:pt x="5393835" y="3653614"/>
                </a:lnTo>
                <a:lnTo>
                  <a:pt x="5375887" y="3651933"/>
                </a:lnTo>
                <a:lnTo>
                  <a:pt x="5358276" y="3650251"/>
                </a:lnTo>
                <a:lnTo>
                  <a:pt x="5349809" y="3648569"/>
                </a:lnTo>
                <a:lnTo>
                  <a:pt x="5341004" y="3646887"/>
                </a:lnTo>
                <a:lnTo>
                  <a:pt x="5332539" y="3644785"/>
                </a:lnTo>
                <a:lnTo>
                  <a:pt x="5324071" y="3641421"/>
                </a:lnTo>
                <a:lnTo>
                  <a:pt x="5315605" y="3637637"/>
                </a:lnTo>
                <a:lnTo>
                  <a:pt x="5307477" y="3633013"/>
                </a:lnTo>
                <a:lnTo>
                  <a:pt x="5133067" y="3633853"/>
                </a:lnTo>
                <a:lnTo>
                  <a:pt x="5130696" y="3637216"/>
                </a:lnTo>
                <a:lnTo>
                  <a:pt x="5127987" y="3639740"/>
                </a:lnTo>
                <a:lnTo>
                  <a:pt x="5125277" y="3641841"/>
                </a:lnTo>
                <a:lnTo>
                  <a:pt x="5122907" y="3643103"/>
                </a:lnTo>
                <a:lnTo>
                  <a:pt x="5120537" y="3644365"/>
                </a:lnTo>
                <a:lnTo>
                  <a:pt x="5118504" y="3644365"/>
                </a:lnTo>
                <a:lnTo>
                  <a:pt x="5116472" y="3643523"/>
                </a:lnTo>
                <a:lnTo>
                  <a:pt x="5114780" y="3642683"/>
                </a:lnTo>
                <a:lnTo>
                  <a:pt x="5113424" y="3641000"/>
                </a:lnTo>
                <a:lnTo>
                  <a:pt x="5112070" y="3639319"/>
                </a:lnTo>
                <a:lnTo>
                  <a:pt x="5109360" y="3634273"/>
                </a:lnTo>
                <a:lnTo>
                  <a:pt x="5107329" y="3627966"/>
                </a:lnTo>
                <a:lnTo>
                  <a:pt x="5104958" y="3621238"/>
                </a:lnTo>
                <a:lnTo>
                  <a:pt x="5032146" y="3635535"/>
                </a:lnTo>
                <a:lnTo>
                  <a:pt x="5033162" y="3640159"/>
                </a:lnTo>
                <a:lnTo>
                  <a:pt x="5033840" y="3645206"/>
                </a:lnTo>
                <a:lnTo>
                  <a:pt x="5034855" y="3649410"/>
                </a:lnTo>
                <a:lnTo>
                  <a:pt x="5036549" y="3653194"/>
                </a:lnTo>
                <a:lnTo>
                  <a:pt x="5038919" y="3656559"/>
                </a:lnTo>
                <a:lnTo>
                  <a:pt x="5041290" y="3659502"/>
                </a:lnTo>
                <a:lnTo>
                  <a:pt x="5043322" y="3662024"/>
                </a:lnTo>
                <a:lnTo>
                  <a:pt x="5046031" y="3664126"/>
                </a:lnTo>
                <a:lnTo>
                  <a:pt x="5051788" y="3668752"/>
                </a:lnTo>
                <a:lnTo>
                  <a:pt x="5058223" y="3672115"/>
                </a:lnTo>
                <a:lnTo>
                  <a:pt x="5064658" y="3675900"/>
                </a:lnTo>
                <a:lnTo>
                  <a:pt x="5070415" y="3680105"/>
                </a:lnTo>
                <a:lnTo>
                  <a:pt x="5081590" y="3680105"/>
                </a:lnTo>
                <a:lnTo>
                  <a:pt x="5085992" y="3678423"/>
                </a:lnTo>
                <a:lnTo>
                  <a:pt x="5090057" y="3677582"/>
                </a:lnTo>
                <a:lnTo>
                  <a:pt x="5094122" y="3677161"/>
                </a:lnTo>
                <a:lnTo>
                  <a:pt x="5097846" y="3677161"/>
                </a:lnTo>
                <a:lnTo>
                  <a:pt x="5101233" y="3677582"/>
                </a:lnTo>
                <a:lnTo>
                  <a:pt x="5104619" y="3678843"/>
                </a:lnTo>
                <a:lnTo>
                  <a:pt x="5108005" y="3680524"/>
                </a:lnTo>
                <a:lnTo>
                  <a:pt x="5110715" y="3682207"/>
                </a:lnTo>
                <a:lnTo>
                  <a:pt x="5116472" y="3685991"/>
                </a:lnTo>
                <a:lnTo>
                  <a:pt x="5121891" y="3691457"/>
                </a:lnTo>
                <a:lnTo>
                  <a:pt x="5126970" y="3697764"/>
                </a:lnTo>
                <a:lnTo>
                  <a:pt x="5131712" y="3704070"/>
                </a:lnTo>
                <a:lnTo>
                  <a:pt x="5136793" y="3710798"/>
                </a:lnTo>
                <a:lnTo>
                  <a:pt x="5142211" y="3717106"/>
                </a:lnTo>
                <a:lnTo>
                  <a:pt x="5147629" y="3723413"/>
                </a:lnTo>
                <a:lnTo>
                  <a:pt x="5153386" y="3729720"/>
                </a:lnTo>
                <a:lnTo>
                  <a:pt x="5156434" y="3731822"/>
                </a:lnTo>
                <a:lnTo>
                  <a:pt x="5160160" y="3733925"/>
                </a:lnTo>
                <a:lnTo>
                  <a:pt x="5163885" y="3736447"/>
                </a:lnTo>
                <a:lnTo>
                  <a:pt x="5167948" y="3738128"/>
                </a:lnTo>
                <a:lnTo>
                  <a:pt x="5172013" y="3738969"/>
                </a:lnTo>
                <a:lnTo>
                  <a:pt x="5175738" y="3740231"/>
                </a:lnTo>
                <a:lnTo>
                  <a:pt x="5180480" y="3740653"/>
                </a:lnTo>
                <a:lnTo>
                  <a:pt x="5185221" y="3740653"/>
                </a:lnTo>
                <a:lnTo>
                  <a:pt x="5132728" y="3770925"/>
                </a:lnTo>
                <a:lnTo>
                  <a:pt x="5156096" y="3773449"/>
                </a:lnTo>
                <a:lnTo>
                  <a:pt x="5162869" y="3777653"/>
                </a:lnTo>
                <a:lnTo>
                  <a:pt x="5169642" y="3781857"/>
                </a:lnTo>
                <a:lnTo>
                  <a:pt x="5175399" y="3786483"/>
                </a:lnTo>
                <a:lnTo>
                  <a:pt x="5180480" y="3791108"/>
                </a:lnTo>
                <a:lnTo>
                  <a:pt x="5184543" y="3795313"/>
                </a:lnTo>
                <a:lnTo>
                  <a:pt x="5187930" y="3800358"/>
                </a:lnTo>
                <a:lnTo>
                  <a:pt x="5190639" y="3805404"/>
                </a:lnTo>
                <a:lnTo>
                  <a:pt x="5192671" y="3810449"/>
                </a:lnTo>
                <a:lnTo>
                  <a:pt x="5193348" y="3815915"/>
                </a:lnTo>
                <a:lnTo>
                  <a:pt x="5193348" y="3821382"/>
                </a:lnTo>
                <a:lnTo>
                  <a:pt x="5191993" y="3827269"/>
                </a:lnTo>
                <a:lnTo>
                  <a:pt x="5189962" y="3833154"/>
                </a:lnTo>
                <a:lnTo>
                  <a:pt x="5186237" y="3839882"/>
                </a:lnTo>
                <a:lnTo>
                  <a:pt x="5181834" y="3846609"/>
                </a:lnTo>
                <a:lnTo>
                  <a:pt x="5175399" y="3853337"/>
                </a:lnTo>
                <a:lnTo>
                  <a:pt x="5168287" y="3860485"/>
                </a:lnTo>
                <a:lnTo>
                  <a:pt x="5162869" y="3865530"/>
                </a:lnTo>
                <a:lnTo>
                  <a:pt x="5157789" y="3871838"/>
                </a:lnTo>
                <a:lnTo>
                  <a:pt x="5155758" y="3874361"/>
                </a:lnTo>
                <a:lnTo>
                  <a:pt x="5153725" y="3877724"/>
                </a:lnTo>
                <a:lnTo>
                  <a:pt x="5152370" y="3880668"/>
                </a:lnTo>
                <a:lnTo>
                  <a:pt x="5152370" y="3883611"/>
                </a:lnTo>
                <a:lnTo>
                  <a:pt x="5152370" y="3892440"/>
                </a:lnTo>
                <a:lnTo>
                  <a:pt x="5152370" y="3900008"/>
                </a:lnTo>
                <a:lnTo>
                  <a:pt x="5152031" y="3907577"/>
                </a:lnTo>
                <a:lnTo>
                  <a:pt x="5151354" y="3914305"/>
                </a:lnTo>
                <a:lnTo>
                  <a:pt x="5150338" y="3920191"/>
                </a:lnTo>
                <a:lnTo>
                  <a:pt x="5148983" y="3925238"/>
                </a:lnTo>
                <a:lnTo>
                  <a:pt x="5147290" y="3930282"/>
                </a:lnTo>
                <a:lnTo>
                  <a:pt x="5144920" y="3934067"/>
                </a:lnTo>
                <a:lnTo>
                  <a:pt x="5142550" y="3937431"/>
                </a:lnTo>
                <a:lnTo>
                  <a:pt x="5140517" y="3940794"/>
                </a:lnTo>
                <a:lnTo>
                  <a:pt x="5137808" y="3943737"/>
                </a:lnTo>
                <a:lnTo>
                  <a:pt x="5135099" y="3945841"/>
                </a:lnTo>
                <a:lnTo>
                  <a:pt x="5131712" y="3947522"/>
                </a:lnTo>
                <a:lnTo>
                  <a:pt x="5128664" y="3949204"/>
                </a:lnTo>
                <a:lnTo>
                  <a:pt x="5121552" y="3950885"/>
                </a:lnTo>
                <a:lnTo>
                  <a:pt x="5114441" y="3952147"/>
                </a:lnTo>
                <a:lnTo>
                  <a:pt x="5106312" y="3952568"/>
                </a:lnTo>
                <a:lnTo>
                  <a:pt x="5090396" y="3951306"/>
                </a:lnTo>
                <a:lnTo>
                  <a:pt x="5082606" y="3951306"/>
                </a:lnTo>
                <a:lnTo>
                  <a:pt x="5074479" y="3950885"/>
                </a:lnTo>
                <a:lnTo>
                  <a:pt x="5067367" y="3951306"/>
                </a:lnTo>
                <a:lnTo>
                  <a:pt x="5059916" y="3952987"/>
                </a:lnTo>
                <a:lnTo>
                  <a:pt x="5052805" y="3954249"/>
                </a:lnTo>
                <a:lnTo>
                  <a:pt x="5045355" y="3955512"/>
                </a:lnTo>
                <a:lnTo>
                  <a:pt x="5037903" y="3955932"/>
                </a:lnTo>
                <a:lnTo>
                  <a:pt x="5030792" y="3955932"/>
                </a:lnTo>
                <a:lnTo>
                  <a:pt x="5015890" y="3955932"/>
                </a:lnTo>
                <a:lnTo>
                  <a:pt x="5001329" y="3955932"/>
                </a:lnTo>
                <a:lnTo>
                  <a:pt x="4993539" y="3955932"/>
                </a:lnTo>
                <a:lnTo>
                  <a:pt x="4986427" y="3956352"/>
                </a:lnTo>
                <a:lnTo>
                  <a:pt x="4979316" y="3957613"/>
                </a:lnTo>
                <a:lnTo>
                  <a:pt x="4971865" y="3959296"/>
                </a:lnTo>
                <a:lnTo>
                  <a:pt x="4964752" y="3962238"/>
                </a:lnTo>
                <a:lnTo>
                  <a:pt x="4957641" y="3965603"/>
                </a:lnTo>
                <a:lnTo>
                  <a:pt x="4950867" y="3969387"/>
                </a:lnTo>
                <a:lnTo>
                  <a:pt x="4944095" y="3974852"/>
                </a:lnTo>
                <a:lnTo>
                  <a:pt x="4937999" y="3971909"/>
                </a:lnTo>
                <a:lnTo>
                  <a:pt x="4931225" y="3969806"/>
                </a:lnTo>
                <a:lnTo>
                  <a:pt x="4924791" y="3967705"/>
                </a:lnTo>
                <a:lnTo>
                  <a:pt x="4918695" y="3966443"/>
                </a:lnTo>
                <a:lnTo>
                  <a:pt x="4905487" y="3964340"/>
                </a:lnTo>
                <a:lnTo>
                  <a:pt x="4892618" y="3963079"/>
                </a:lnTo>
                <a:lnTo>
                  <a:pt x="4879072" y="3963079"/>
                </a:lnTo>
                <a:lnTo>
                  <a:pt x="4865864" y="3962659"/>
                </a:lnTo>
                <a:lnTo>
                  <a:pt x="4852657" y="3962659"/>
                </a:lnTo>
                <a:lnTo>
                  <a:pt x="4839110" y="3962238"/>
                </a:lnTo>
                <a:lnTo>
                  <a:pt x="4840464" y="3968125"/>
                </a:lnTo>
                <a:lnTo>
                  <a:pt x="4842157" y="3973170"/>
                </a:lnTo>
                <a:lnTo>
                  <a:pt x="4844528" y="3976955"/>
                </a:lnTo>
                <a:lnTo>
                  <a:pt x="4847238" y="3980318"/>
                </a:lnTo>
                <a:lnTo>
                  <a:pt x="4849947" y="3983261"/>
                </a:lnTo>
                <a:lnTo>
                  <a:pt x="4852994" y="3985364"/>
                </a:lnTo>
                <a:lnTo>
                  <a:pt x="4856042" y="3987046"/>
                </a:lnTo>
                <a:lnTo>
                  <a:pt x="4859768" y="3988728"/>
                </a:lnTo>
                <a:lnTo>
                  <a:pt x="4865864" y="3991671"/>
                </a:lnTo>
                <a:lnTo>
                  <a:pt x="4869589" y="3992933"/>
                </a:lnTo>
                <a:lnTo>
                  <a:pt x="4872298" y="3994614"/>
                </a:lnTo>
                <a:lnTo>
                  <a:pt x="4875346" y="3996716"/>
                </a:lnTo>
                <a:lnTo>
                  <a:pt x="4877717" y="3999240"/>
                </a:lnTo>
                <a:lnTo>
                  <a:pt x="4880087" y="4002183"/>
                </a:lnTo>
                <a:lnTo>
                  <a:pt x="4881781" y="4005967"/>
                </a:lnTo>
                <a:lnTo>
                  <a:pt x="4904809" y="4022786"/>
                </a:lnTo>
                <a:lnTo>
                  <a:pt x="4909890" y="4021945"/>
                </a:lnTo>
                <a:lnTo>
                  <a:pt x="4915986" y="4020263"/>
                </a:lnTo>
                <a:lnTo>
                  <a:pt x="4927161" y="4016058"/>
                </a:lnTo>
                <a:lnTo>
                  <a:pt x="4938337" y="4011013"/>
                </a:lnTo>
                <a:lnTo>
                  <a:pt x="4943756" y="4008911"/>
                </a:lnTo>
                <a:lnTo>
                  <a:pt x="4949513" y="4007228"/>
                </a:lnTo>
                <a:lnTo>
                  <a:pt x="4954931" y="4005546"/>
                </a:lnTo>
                <a:lnTo>
                  <a:pt x="4960689" y="4005126"/>
                </a:lnTo>
                <a:lnTo>
                  <a:pt x="4966108" y="4005126"/>
                </a:lnTo>
                <a:lnTo>
                  <a:pt x="4971865" y="4005546"/>
                </a:lnTo>
                <a:lnTo>
                  <a:pt x="4977283" y="4007648"/>
                </a:lnTo>
                <a:lnTo>
                  <a:pt x="4983379" y="4010592"/>
                </a:lnTo>
                <a:lnTo>
                  <a:pt x="4988458" y="4015638"/>
                </a:lnTo>
                <a:lnTo>
                  <a:pt x="4994554" y="4021945"/>
                </a:lnTo>
                <a:lnTo>
                  <a:pt x="4995232" y="4029513"/>
                </a:lnTo>
                <a:lnTo>
                  <a:pt x="4996587" y="4037922"/>
                </a:lnTo>
                <a:lnTo>
                  <a:pt x="4997602" y="4046332"/>
                </a:lnTo>
                <a:lnTo>
                  <a:pt x="4997941" y="4053900"/>
                </a:lnTo>
                <a:lnTo>
                  <a:pt x="4997602" y="4058105"/>
                </a:lnTo>
                <a:lnTo>
                  <a:pt x="4997263" y="4061468"/>
                </a:lnTo>
                <a:lnTo>
                  <a:pt x="4996248" y="4065253"/>
                </a:lnTo>
                <a:lnTo>
                  <a:pt x="4994554" y="4068617"/>
                </a:lnTo>
                <a:lnTo>
                  <a:pt x="4992523" y="4071980"/>
                </a:lnTo>
                <a:lnTo>
                  <a:pt x="4989813" y="4074503"/>
                </a:lnTo>
                <a:lnTo>
                  <a:pt x="4986766" y="4077867"/>
                </a:lnTo>
                <a:lnTo>
                  <a:pt x="4982702" y="4080390"/>
                </a:lnTo>
                <a:lnTo>
                  <a:pt x="4990491" y="4082912"/>
                </a:lnTo>
                <a:lnTo>
                  <a:pt x="4998618" y="4084595"/>
                </a:lnTo>
                <a:lnTo>
                  <a:pt x="5006747" y="4085856"/>
                </a:lnTo>
                <a:lnTo>
                  <a:pt x="5014197" y="4085856"/>
                </a:lnTo>
                <a:lnTo>
                  <a:pt x="5022325" y="4085856"/>
                </a:lnTo>
                <a:lnTo>
                  <a:pt x="5030453" y="4085436"/>
                </a:lnTo>
                <a:lnTo>
                  <a:pt x="5047048" y="4083754"/>
                </a:lnTo>
                <a:lnTo>
                  <a:pt x="5055175" y="4082912"/>
                </a:lnTo>
                <a:lnTo>
                  <a:pt x="5063303" y="4082912"/>
                </a:lnTo>
                <a:lnTo>
                  <a:pt x="5070753" y="4082912"/>
                </a:lnTo>
                <a:lnTo>
                  <a:pt x="5078881" y="4083754"/>
                </a:lnTo>
                <a:lnTo>
                  <a:pt x="5087008" y="4085436"/>
                </a:lnTo>
                <a:lnTo>
                  <a:pt x="5094459" y="4087958"/>
                </a:lnTo>
                <a:lnTo>
                  <a:pt x="5102587" y="4091321"/>
                </a:lnTo>
                <a:lnTo>
                  <a:pt x="5110377" y="4096368"/>
                </a:lnTo>
                <a:lnTo>
                  <a:pt x="5181834" y="4116130"/>
                </a:lnTo>
                <a:lnTo>
                  <a:pt x="5187591" y="4115288"/>
                </a:lnTo>
                <a:lnTo>
                  <a:pt x="5190639" y="4116130"/>
                </a:lnTo>
                <a:lnTo>
                  <a:pt x="5193348" y="4116551"/>
                </a:lnTo>
                <a:lnTo>
                  <a:pt x="5196057" y="4117811"/>
                </a:lnTo>
                <a:lnTo>
                  <a:pt x="5197751" y="4119494"/>
                </a:lnTo>
                <a:lnTo>
                  <a:pt x="5199783" y="4122857"/>
                </a:lnTo>
                <a:lnTo>
                  <a:pt x="5201138" y="4126642"/>
                </a:lnTo>
                <a:lnTo>
                  <a:pt x="5201138" y="4130426"/>
                </a:lnTo>
                <a:lnTo>
                  <a:pt x="5200460" y="4134210"/>
                </a:lnTo>
                <a:lnTo>
                  <a:pt x="5199783" y="4137153"/>
                </a:lnTo>
                <a:lnTo>
                  <a:pt x="5197751" y="4140097"/>
                </a:lnTo>
                <a:lnTo>
                  <a:pt x="5196057" y="4142619"/>
                </a:lnTo>
                <a:lnTo>
                  <a:pt x="5193348" y="4144301"/>
                </a:lnTo>
                <a:lnTo>
                  <a:pt x="5190639" y="4145562"/>
                </a:lnTo>
                <a:lnTo>
                  <a:pt x="5187591" y="4145982"/>
                </a:lnTo>
                <a:lnTo>
                  <a:pt x="5177093" y="4146823"/>
                </a:lnTo>
                <a:lnTo>
                  <a:pt x="5166933" y="4145982"/>
                </a:lnTo>
                <a:lnTo>
                  <a:pt x="5146274" y="4145141"/>
                </a:lnTo>
                <a:lnTo>
                  <a:pt x="5143904" y="4145141"/>
                </a:lnTo>
                <a:lnTo>
                  <a:pt x="5141872" y="4145562"/>
                </a:lnTo>
                <a:lnTo>
                  <a:pt x="5139841" y="4147665"/>
                </a:lnTo>
                <a:lnTo>
                  <a:pt x="5138485" y="4150188"/>
                </a:lnTo>
                <a:lnTo>
                  <a:pt x="5135438" y="4156494"/>
                </a:lnTo>
                <a:lnTo>
                  <a:pt x="5132728" y="4162802"/>
                </a:lnTo>
                <a:lnTo>
                  <a:pt x="5131035" y="4166165"/>
                </a:lnTo>
                <a:lnTo>
                  <a:pt x="5129341" y="4168267"/>
                </a:lnTo>
                <a:lnTo>
                  <a:pt x="5127309" y="4169528"/>
                </a:lnTo>
                <a:lnTo>
                  <a:pt x="5125277" y="4169950"/>
                </a:lnTo>
                <a:lnTo>
                  <a:pt x="5122568" y="4169528"/>
                </a:lnTo>
                <a:lnTo>
                  <a:pt x="5119182" y="4167427"/>
                </a:lnTo>
                <a:lnTo>
                  <a:pt x="5115796" y="4163222"/>
                </a:lnTo>
                <a:lnTo>
                  <a:pt x="5111732" y="4157756"/>
                </a:lnTo>
                <a:lnTo>
                  <a:pt x="5109022" y="4153972"/>
                </a:lnTo>
                <a:lnTo>
                  <a:pt x="5105974" y="4150608"/>
                </a:lnTo>
                <a:lnTo>
                  <a:pt x="5102248" y="4147665"/>
                </a:lnTo>
                <a:lnTo>
                  <a:pt x="5099201" y="4145562"/>
                </a:lnTo>
                <a:lnTo>
                  <a:pt x="5095476" y="4144301"/>
                </a:lnTo>
                <a:lnTo>
                  <a:pt x="5092428" y="4143881"/>
                </a:lnTo>
                <a:lnTo>
                  <a:pt x="5088703" y="4143460"/>
                </a:lnTo>
                <a:lnTo>
                  <a:pt x="5085316" y="4143881"/>
                </a:lnTo>
                <a:lnTo>
                  <a:pt x="5081590" y="4144301"/>
                </a:lnTo>
                <a:lnTo>
                  <a:pt x="5077866" y="4145562"/>
                </a:lnTo>
                <a:lnTo>
                  <a:pt x="5070415" y="4148926"/>
                </a:lnTo>
                <a:lnTo>
                  <a:pt x="5063303" y="4152710"/>
                </a:lnTo>
                <a:lnTo>
                  <a:pt x="5055853" y="4156494"/>
                </a:lnTo>
                <a:lnTo>
                  <a:pt x="5045355" y="4164063"/>
                </a:lnTo>
                <a:lnTo>
                  <a:pt x="5036549" y="4168267"/>
                </a:lnTo>
                <a:lnTo>
                  <a:pt x="5033162" y="4169528"/>
                </a:lnTo>
                <a:lnTo>
                  <a:pt x="5029437" y="4170791"/>
                </a:lnTo>
                <a:lnTo>
                  <a:pt x="5026389" y="4170791"/>
                </a:lnTo>
                <a:lnTo>
                  <a:pt x="5023680" y="4169950"/>
                </a:lnTo>
                <a:lnTo>
                  <a:pt x="5020632" y="4169108"/>
                </a:lnTo>
                <a:lnTo>
                  <a:pt x="5017922" y="4166586"/>
                </a:lnTo>
                <a:lnTo>
                  <a:pt x="5014536" y="4164063"/>
                </a:lnTo>
                <a:lnTo>
                  <a:pt x="5011488" y="4159859"/>
                </a:lnTo>
                <a:lnTo>
                  <a:pt x="5003360" y="4150608"/>
                </a:lnTo>
                <a:lnTo>
                  <a:pt x="4993539" y="4137153"/>
                </a:lnTo>
                <a:lnTo>
                  <a:pt x="4991169" y="4135050"/>
                </a:lnTo>
                <a:lnTo>
                  <a:pt x="4988458" y="4133369"/>
                </a:lnTo>
                <a:lnTo>
                  <a:pt x="4985073" y="4132107"/>
                </a:lnTo>
                <a:lnTo>
                  <a:pt x="4981347" y="4131687"/>
                </a:lnTo>
                <a:lnTo>
                  <a:pt x="4973896" y="4130846"/>
                </a:lnTo>
                <a:lnTo>
                  <a:pt x="4966108" y="4130426"/>
                </a:lnTo>
                <a:lnTo>
                  <a:pt x="4899391" y="4122857"/>
                </a:lnTo>
                <a:lnTo>
                  <a:pt x="4832336" y="4115288"/>
                </a:lnTo>
                <a:lnTo>
                  <a:pt x="4831998" y="4116130"/>
                </a:lnTo>
                <a:lnTo>
                  <a:pt x="4831998" y="4146823"/>
                </a:lnTo>
                <a:lnTo>
                  <a:pt x="4843173" y="4146823"/>
                </a:lnTo>
                <a:lnTo>
                  <a:pt x="4847576" y="4145982"/>
                </a:lnTo>
                <a:lnTo>
                  <a:pt x="4851979" y="4146823"/>
                </a:lnTo>
                <a:lnTo>
                  <a:pt x="4856042" y="4147244"/>
                </a:lnTo>
                <a:lnTo>
                  <a:pt x="4860107" y="4148506"/>
                </a:lnTo>
                <a:lnTo>
                  <a:pt x="4868235" y="4151029"/>
                </a:lnTo>
                <a:lnTo>
                  <a:pt x="4876024" y="4154392"/>
                </a:lnTo>
                <a:lnTo>
                  <a:pt x="4884151" y="4159017"/>
                </a:lnTo>
                <a:lnTo>
                  <a:pt x="4891602" y="4164063"/>
                </a:lnTo>
                <a:lnTo>
                  <a:pt x="4906842" y="4174154"/>
                </a:lnTo>
                <a:lnTo>
                  <a:pt x="4914970" y="4178779"/>
                </a:lnTo>
                <a:lnTo>
                  <a:pt x="4922759" y="4182984"/>
                </a:lnTo>
                <a:lnTo>
                  <a:pt x="4930548" y="4186348"/>
                </a:lnTo>
                <a:lnTo>
                  <a:pt x="4939354" y="4188449"/>
                </a:lnTo>
                <a:lnTo>
                  <a:pt x="4943756" y="4188870"/>
                </a:lnTo>
                <a:lnTo>
                  <a:pt x="4947820" y="4188870"/>
                </a:lnTo>
                <a:lnTo>
                  <a:pt x="4952222" y="4188449"/>
                </a:lnTo>
                <a:lnTo>
                  <a:pt x="4957303" y="4188030"/>
                </a:lnTo>
                <a:lnTo>
                  <a:pt x="4961705" y="4186768"/>
                </a:lnTo>
                <a:lnTo>
                  <a:pt x="4966446" y="4185086"/>
                </a:lnTo>
                <a:lnTo>
                  <a:pt x="4971187" y="4182984"/>
                </a:lnTo>
                <a:lnTo>
                  <a:pt x="4976605" y="4180040"/>
                </a:lnTo>
                <a:lnTo>
                  <a:pt x="4981008" y="4177938"/>
                </a:lnTo>
                <a:lnTo>
                  <a:pt x="4985411" y="4177097"/>
                </a:lnTo>
                <a:lnTo>
                  <a:pt x="4989475" y="4177938"/>
                </a:lnTo>
                <a:lnTo>
                  <a:pt x="4993877" y="4179620"/>
                </a:lnTo>
                <a:lnTo>
                  <a:pt x="4997941" y="4181722"/>
                </a:lnTo>
                <a:lnTo>
                  <a:pt x="5002006" y="4184666"/>
                </a:lnTo>
                <a:lnTo>
                  <a:pt x="5010471" y="4191814"/>
                </a:lnTo>
                <a:lnTo>
                  <a:pt x="5019276" y="4199802"/>
                </a:lnTo>
                <a:lnTo>
                  <a:pt x="5023680" y="4202746"/>
                </a:lnTo>
                <a:lnTo>
                  <a:pt x="5028421" y="4206110"/>
                </a:lnTo>
                <a:lnTo>
                  <a:pt x="5033501" y="4208632"/>
                </a:lnTo>
                <a:lnTo>
                  <a:pt x="5038580" y="4210314"/>
                </a:lnTo>
                <a:lnTo>
                  <a:pt x="5044000" y="4210735"/>
                </a:lnTo>
                <a:lnTo>
                  <a:pt x="5049757" y="4210314"/>
                </a:lnTo>
                <a:lnTo>
                  <a:pt x="5054159" y="4210314"/>
                </a:lnTo>
                <a:lnTo>
                  <a:pt x="5055514" y="4210314"/>
                </a:lnTo>
                <a:lnTo>
                  <a:pt x="5055853" y="4210735"/>
                </a:lnTo>
                <a:lnTo>
                  <a:pt x="5056529" y="4211155"/>
                </a:lnTo>
                <a:lnTo>
                  <a:pt x="5056529" y="4212416"/>
                </a:lnTo>
                <a:lnTo>
                  <a:pt x="5055175" y="4214520"/>
                </a:lnTo>
                <a:lnTo>
                  <a:pt x="5051111" y="4220406"/>
                </a:lnTo>
                <a:lnTo>
                  <a:pt x="5049079" y="4222928"/>
                </a:lnTo>
                <a:lnTo>
                  <a:pt x="5048402" y="4225451"/>
                </a:lnTo>
                <a:lnTo>
                  <a:pt x="5044677" y="4239747"/>
                </a:lnTo>
                <a:lnTo>
                  <a:pt x="5040612" y="4252781"/>
                </a:lnTo>
                <a:lnTo>
                  <a:pt x="5036549" y="4263714"/>
                </a:lnTo>
                <a:lnTo>
                  <a:pt x="5031807" y="4274225"/>
                </a:lnTo>
                <a:lnTo>
                  <a:pt x="5026727" y="4283896"/>
                </a:lnTo>
                <a:lnTo>
                  <a:pt x="5020970" y="4291465"/>
                </a:lnTo>
                <a:lnTo>
                  <a:pt x="5015213" y="4299034"/>
                </a:lnTo>
                <a:lnTo>
                  <a:pt x="5008440" y="4304499"/>
                </a:lnTo>
                <a:lnTo>
                  <a:pt x="5001329" y="4309544"/>
                </a:lnTo>
                <a:lnTo>
                  <a:pt x="4993877" y="4312908"/>
                </a:lnTo>
                <a:lnTo>
                  <a:pt x="4986088" y="4315011"/>
                </a:lnTo>
                <a:lnTo>
                  <a:pt x="4977961" y="4315432"/>
                </a:lnTo>
                <a:lnTo>
                  <a:pt x="4968817" y="4315432"/>
                </a:lnTo>
                <a:lnTo>
                  <a:pt x="4960012" y="4314591"/>
                </a:lnTo>
                <a:lnTo>
                  <a:pt x="4949852" y="4311648"/>
                </a:lnTo>
                <a:lnTo>
                  <a:pt x="4940030" y="4307863"/>
                </a:lnTo>
                <a:lnTo>
                  <a:pt x="4936983" y="4306601"/>
                </a:lnTo>
                <a:lnTo>
                  <a:pt x="4933257" y="4306180"/>
                </a:lnTo>
                <a:lnTo>
                  <a:pt x="4930548" y="4306180"/>
                </a:lnTo>
                <a:lnTo>
                  <a:pt x="4927500" y="4306601"/>
                </a:lnTo>
                <a:lnTo>
                  <a:pt x="4924791" y="4307022"/>
                </a:lnTo>
                <a:lnTo>
                  <a:pt x="4922081" y="4308704"/>
                </a:lnTo>
                <a:lnTo>
                  <a:pt x="4920050" y="4311227"/>
                </a:lnTo>
                <a:lnTo>
                  <a:pt x="4917679" y="4314591"/>
                </a:lnTo>
                <a:lnTo>
                  <a:pt x="4916663" y="4317113"/>
                </a:lnTo>
                <a:lnTo>
                  <a:pt x="4915986" y="4319635"/>
                </a:lnTo>
                <a:lnTo>
                  <a:pt x="4915986" y="4321739"/>
                </a:lnTo>
                <a:lnTo>
                  <a:pt x="4915986" y="4323420"/>
                </a:lnTo>
                <a:lnTo>
                  <a:pt x="4916663" y="4325102"/>
                </a:lnTo>
                <a:lnTo>
                  <a:pt x="4917679" y="4326363"/>
                </a:lnTo>
                <a:lnTo>
                  <a:pt x="4920050" y="4328466"/>
                </a:lnTo>
                <a:lnTo>
                  <a:pt x="4922759" y="4330147"/>
                </a:lnTo>
                <a:lnTo>
                  <a:pt x="4925468" y="4330988"/>
                </a:lnTo>
                <a:lnTo>
                  <a:pt x="4927161" y="4332251"/>
                </a:lnTo>
                <a:lnTo>
                  <a:pt x="4927500" y="4332671"/>
                </a:lnTo>
                <a:lnTo>
                  <a:pt x="4927839" y="4333511"/>
                </a:lnTo>
                <a:lnTo>
                  <a:pt x="4927839" y="4345706"/>
                </a:lnTo>
                <a:lnTo>
                  <a:pt x="4928854" y="4356637"/>
                </a:lnTo>
                <a:lnTo>
                  <a:pt x="4931225" y="4367569"/>
                </a:lnTo>
                <a:lnTo>
                  <a:pt x="4933934" y="4376400"/>
                </a:lnTo>
                <a:lnTo>
                  <a:pt x="4937321" y="4384808"/>
                </a:lnTo>
                <a:lnTo>
                  <a:pt x="4941385" y="4392377"/>
                </a:lnTo>
                <a:lnTo>
                  <a:pt x="4946465" y="4399105"/>
                </a:lnTo>
                <a:lnTo>
                  <a:pt x="4951883" y="4405411"/>
                </a:lnTo>
                <a:lnTo>
                  <a:pt x="4957980" y="4410877"/>
                </a:lnTo>
                <a:lnTo>
                  <a:pt x="4964414" y="4416344"/>
                </a:lnTo>
                <a:lnTo>
                  <a:pt x="4971187" y="4420969"/>
                </a:lnTo>
                <a:lnTo>
                  <a:pt x="4977961" y="4426014"/>
                </a:lnTo>
                <a:lnTo>
                  <a:pt x="4992184" y="4434423"/>
                </a:lnTo>
                <a:lnTo>
                  <a:pt x="5006747" y="4442833"/>
                </a:lnTo>
                <a:lnTo>
                  <a:pt x="5010133" y="4446617"/>
                </a:lnTo>
                <a:lnTo>
                  <a:pt x="5013858" y="4449982"/>
                </a:lnTo>
                <a:lnTo>
                  <a:pt x="5017245" y="4452925"/>
                </a:lnTo>
                <a:lnTo>
                  <a:pt x="5020970" y="4454606"/>
                </a:lnTo>
                <a:lnTo>
                  <a:pt x="5025035" y="4455447"/>
                </a:lnTo>
                <a:lnTo>
                  <a:pt x="5029099" y="4456709"/>
                </a:lnTo>
                <a:lnTo>
                  <a:pt x="5037564" y="4457129"/>
                </a:lnTo>
                <a:lnTo>
                  <a:pt x="5046709" y="4457129"/>
                </a:lnTo>
                <a:lnTo>
                  <a:pt x="5055514" y="4457549"/>
                </a:lnTo>
                <a:lnTo>
                  <a:pt x="5059916" y="4457549"/>
                </a:lnTo>
                <a:lnTo>
                  <a:pt x="5064658" y="4458811"/>
                </a:lnTo>
                <a:lnTo>
                  <a:pt x="5069061" y="4460072"/>
                </a:lnTo>
                <a:lnTo>
                  <a:pt x="5073463" y="4461754"/>
                </a:lnTo>
                <a:lnTo>
                  <a:pt x="5069399" y="4465118"/>
                </a:lnTo>
                <a:lnTo>
                  <a:pt x="5065335" y="4467640"/>
                </a:lnTo>
                <a:lnTo>
                  <a:pt x="5061271" y="4470163"/>
                </a:lnTo>
                <a:lnTo>
                  <a:pt x="5057207" y="4471004"/>
                </a:lnTo>
                <a:lnTo>
                  <a:pt x="5052805" y="4471846"/>
                </a:lnTo>
                <a:lnTo>
                  <a:pt x="5048740" y="4472266"/>
                </a:lnTo>
                <a:lnTo>
                  <a:pt x="5040273" y="4472266"/>
                </a:lnTo>
                <a:lnTo>
                  <a:pt x="5031807" y="4472266"/>
                </a:lnTo>
                <a:lnTo>
                  <a:pt x="5028082" y="4472687"/>
                </a:lnTo>
                <a:lnTo>
                  <a:pt x="5024018" y="4473948"/>
                </a:lnTo>
                <a:lnTo>
                  <a:pt x="5020632" y="4475630"/>
                </a:lnTo>
                <a:lnTo>
                  <a:pt x="5017245" y="4477731"/>
                </a:lnTo>
                <a:lnTo>
                  <a:pt x="5014197" y="4481095"/>
                </a:lnTo>
                <a:lnTo>
                  <a:pt x="5011488" y="4485721"/>
                </a:lnTo>
                <a:lnTo>
                  <a:pt x="5009117" y="4491186"/>
                </a:lnTo>
                <a:lnTo>
                  <a:pt x="5007762" y="4496233"/>
                </a:lnTo>
                <a:lnTo>
                  <a:pt x="5007424" y="4500858"/>
                </a:lnTo>
                <a:lnTo>
                  <a:pt x="5007762" y="4505062"/>
                </a:lnTo>
                <a:lnTo>
                  <a:pt x="5009117" y="4508846"/>
                </a:lnTo>
                <a:lnTo>
                  <a:pt x="5011149" y="4512210"/>
                </a:lnTo>
                <a:lnTo>
                  <a:pt x="5013181" y="4516415"/>
                </a:lnTo>
                <a:lnTo>
                  <a:pt x="5015890" y="4518938"/>
                </a:lnTo>
                <a:lnTo>
                  <a:pt x="5021987" y="4525666"/>
                </a:lnTo>
                <a:lnTo>
                  <a:pt x="5027405" y="4532392"/>
                </a:lnTo>
                <a:lnTo>
                  <a:pt x="5029775" y="4535756"/>
                </a:lnTo>
                <a:lnTo>
                  <a:pt x="5031807" y="4539541"/>
                </a:lnTo>
                <a:lnTo>
                  <a:pt x="5033501" y="4543745"/>
                </a:lnTo>
                <a:lnTo>
                  <a:pt x="5034517" y="4547951"/>
                </a:lnTo>
                <a:lnTo>
                  <a:pt x="5024696" y="4554257"/>
                </a:lnTo>
                <a:lnTo>
                  <a:pt x="5014197" y="4559303"/>
                </a:lnTo>
                <a:lnTo>
                  <a:pt x="4993877" y="4569394"/>
                </a:lnTo>
                <a:lnTo>
                  <a:pt x="4984734" y="4574860"/>
                </a:lnTo>
                <a:lnTo>
                  <a:pt x="4975250" y="4581168"/>
                </a:lnTo>
                <a:lnTo>
                  <a:pt x="4970510" y="4584952"/>
                </a:lnTo>
                <a:lnTo>
                  <a:pt x="4966108" y="4588735"/>
                </a:lnTo>
                <a:lnTo>
                  <a:pt x="4962043" y="4593361"/>
                </a:lnTo>
                <a:lnTo>
                  <a:pt x="4957980" y="4598406"/>
                </a:lnTo>
                <a:lnTo>
                  <a:pt x="4945449" y="4615645"/>
                </a:lnTo>
                <a:lnTo>
                  <a:pt x="4951206" y="4624055"/>
                </a:lnTo>
                <a:lnTo>
                  <a:pt x="4956625" y="4632885"/>
                </a:lnTo>
                <a:lnTo>
                  <a:pt x="4961366" y="4641714"/>
                </a:lnTo>
                <a:lnTo>
                  <a:pt x="4965430" y="4651806"/>
                </a:lnTo>
                <a:lnTo>
                  <a:pt x="4972880" y="4671988"/>
                </a:lnTo>
                <a:lnTo>
                  <a:pt x="4980670" y="4691750"/>
                </a:lnTo>
                <a:lnTo>
                  <a:pt x="4984734" y="4701842"/>
                </a:lnTo>
                <a:lnTo>
                  <a:pt x="4989136" y="4711512"/>
                </a:lnTo>
                <a:lnTo>
                  <a:pt x="4993877" y="4720763"/>
                </a:lnTo>
                <a:lnTo>
                  <a:pt x="4999974" y="4730013"/>
                </a:lnTo>
                <a:lnTo>
                  <a:pt x="5006069" y="4738422"/>
                </a:lnTo>
                <a:lnTo>
                  <a:pt x="5009795" y="4742627"/>
                </a:lnTo>
                <a:lnTo>
                  <a:pt x="5013858" y="4746411"/>
                </a:lnTo>
                <a:lnTo>
                  <a:pt x="5017922" y="4749775"/>
                </a:lnTo>
                <a:lnTo>
                  <a:pt x="5021987" y="4753139"/>
                </a:lnTo>
                <a:lnTo>
                  <a:pt x="5026727" y="4756503"/>
                </a:lnTo>
                <a:lnTo>
                  <a:pt x="5031807" y="4759445"/>
                </a:lnTo>
                <a:lnTo>
                  <a:pt x="5017922" y="4764491"/>
                </a:lnTo>
                <a:lnTo>
                  <a:pt x="5004377" y="4769537"/>
                </a:lnTo>
                <a:lnTo>
                  <a:pt x="4991845" y="4773741"/>
                </a:lnTo>
                <a:lnTo>
                  <a:pt x="4979654" y="4777946"/>
                </a:lnTo>
                <a:lnTo>
                  <a:pt x="4967800" y="4781309"/>
                </a:lnTo>
                <a:lnTo>
                  <a:pt x="4956286" y="4783833"/>
                </a:lnTo>
                <a:lnTo>
                  <a:pt x="4950528" y="4784674"/>
                </a:lnTo>
                <a:lnTo>
                  <a:pt x="4944772" y="4785094"/>
                </a:lnTo>
                <a:lnTo>
                  <a:pt x="4938676" y="4785094"/>
                </a:lnTo>
                <a:lnTo>
                  <a:pt x="4932918" y="4784674"/>
                </a:lnTo>
                <a:lnTo>
                  <a:pt x="4930548" y="4788037"/>
                </a:lnTo>
                <a:lnTo>
                  <a:pt x="4928516" y="4790980"/>
                </a:lnTo>
                <a:lnTo>
                  <a:pt x="4926146" y="4793503"/>
                </a:lnTo>
                <a:lnTo>
                  <a:pt x="4923436" y="4796027"/>
                </a:lnTo>
                <a:lnTo>
                  <a:pt x="4918017" y="4799390"/>
                </a:lnTo>
                <a:lnTo>
                  <a:pt x="4912260" y="4802333"/>
                </a:lnTo>
                <a:lnTo>
                  <a:pt x="4906503" y="4804435"/>
                </a:lnTo>
                <a:lnTo>
                  <a:pt x="4900746" y="4806118"/>
                </a:lnTo>
                <a:lnTo>
                  <a:pt x="4894311" y="4807799"/>
                </a:lnTo>
                <a:lnTo>
                  <a:pt x="4888554" y="4810742"/>
                </a:lnTo>
                <a:lnTo>
                  <a:pt x="4881442" y="4814105"/>
                </a:lnTo>
                <a:lnTo>
                  <a:pt x="4875007" y="4818311"/>
                </a:lnTo>
                <a:lnTo>
                  <a:pt x="4872298" y="4820833"/>
                </a:lnTo>
                <a:lnTo>
                  <a:pt x="4869589" y="4823357"/>
                </a:lnTo>
                <a:lnTo>
                  <a:pt x="4867896" y="4825879"/>
                </a:lnTo>
                <a:lnTo>
                  <a:pt x="4865864" y="4828402"/>
                </a:lnTo>
                <a:lnTo>
                  <a:pt x="4864509" y="4831766"/>
                </a:lnTo>
                <a:lnTo>
                  <a:pt x="4863831" y="4835129"/>
                </a:lnTo>
                <a:lnTo>
                  <a:pt x="4863493" y="4839335"/>
                </a:lnTo>
                <a:lnTo>
                  <a:pt x="4863493" y="4843119"/>
                </a:lnTo>
                <a:lnTo>
                  <a:pt x="4863831" y="4846903"/>
                </a:lnTo>
                <a:lnTo>
                  <a:pt x="4865186" y="4851528"/>
                </a:lnTo>
                <a:lnTo>
                  <a:pt x="4866880" y="4856573"/>
                </a:lnTo>
                <a:lnTo>
                  <a:pt x="4868574" y="4861619"/>
                </a:lnTo>
                <a:lnTo>
                  <a:pt x="4875346" y="4865403"/>
                </a:lnTo>
                <a:lnTo>
                  <a:pt x="4882120" y="4868766"/>
                </a:lnTo>
                <a:lnTo>
                  <a:pt x="4896005" y="4873813"/>
                </a:lnTo>
                <a:lnTo>
                  <a:pt x="4910566" y="4878858"/>
                </a:lnTo>
                <a:lnTo>
                  <a:pt x="4924791" y="4883904"/>
                </a:lnTo>
                <a:lnTo>
                  <a:pt x="4931902" y="4886427"/>
                </a:lnTo>
                <a:lnTo>
                  <a:pt x="4939354" y="4889790"/>
                </a:lnTo>
                <a:lnTo>
                  <a:pt x="4945787" y="4893575"/>
                </a:lnTo>
                <a:lnTo>
                  <a:pt x="4952561" y="4898199"/>
                </a:lnTo>
                <a:lnTo>
                  <a:pt x="4959334" y="4903246"/>
                </a:lnTo>
                <a:lnTo>
                  <a:pt x="4966108" y="4908711"/>
                </a:lnTo>
                <a:lnTo>
                  <a:pt x="4972541" y="4915439"/>
                </a:lnTo>
                <a:lnTo>
                  <a:pt x="4978299" y="4923428"/>
                </a:lnTo>
                <a:lnTo>
                  <a:pt x="4972541" y="4927633"/>
                </a:lnTo>
                <a:lnTo>
                  <a:pt x="4966446" y="4931836"/>
                </a:lnTo>
                <a:lnTo>
                  <a:pt x="4960689" y="4934361"/>
                </a:lnTo>
                <a:lnTo>
                  <a:pt x="4954592" y="4936883"/>
                </a:lnTo>
                <a:lnTo>
                  <a:pt x="4948497" y="4938985"/>
                </a:lnTo>
                <a:lnTo>
                  <a:pt x="4942402" y="4940247"/>
                </a:lnTo>
                <a:lnTo>
                  <a:pt x="4929870" y="4942348"/>
                </a:lnTo>
                <a:lnTo>
                  <a:pt x="4917341" y="4944031"/>
                </a:lnTo>
                <a:lnTo>
                  <a:pt x="4904809" y="4946133"/>
                </a:lnTo>
                <a:lnTo>
                  <a:pt x="4898714" y="4947395"/>
                </a:lnTo>
                <a:lnTo>
                  <a:pt x="4892957" y="4949497"/>
                </a:lnTo>
                <a:lnTo>
                  <a:pt x="4886522" y="4951600"/>
                </a:lnTo>
                <a:lnTo>
                  <a:pt x="4881442" y="4954542"/>
                </a:lnTo>
                <a:lnTo>
                  <a:pt x="4880765" y="4952860"/>
                </a:lnTo>
                <a:lnTo>
                  <a:pt x="4874669" y="4965054"/>
                </a:lnTo>
                <a:lnTo>
                  <a:pt x="4868235" y="4976406"/>
                </a:lnTo>
                <a:lnTo>
                  <a:pt x="4861123" y="4985656"/>
                </a:lnTo>
                <a:lnTo>
                  <a:pt x="4854011" y="4994066"/>
                </a:lnTo>
                <a:lnTo>
                  <a:pt x="4846222" y="5000794"/>
                </a:lnTo>
                <a:lnTo>
                  <a:pt x="4838771" y="5006260"/>
                </a:lnTo>
                <a:lnTo>
                  <a:pt x="4830644" y="5010886"/>
                </a:lnTo>
                <a:lnTo>
                  <a:pt x="4822176" y="5013828"/>
                </a:lnTo>
                <a:lnTo>
                  <a:pt x="4813033" y="5015930"/>
                </a:lnTo>
                <a:lnTo>
                  <a:pt x="4803890" y="5017192"/>
                </a:lnTo>
                <a:lnTo>
                  <a:pt x="4795084" y="5017612"/>
                </a:lnTo>
                <a:lnTo>
                  <a:pt x="4785601" y="5016351"/>
                </a:lnTo>
                <a:lnTo>
                  <a:pt x="4775780" y="5015511"/>
                </a:lnTo>
                <a:lnTo>
                  <a:pt x="4765960" y="5012567"/>
                </a:lnTo>
                <a:lnTo>
                  <a:pt x="4755460" y="5009624"/>
                </a:lnTo>
                <a:lnTo>
                  <a:pt x="4745301" y="5005839"/>
                </a:lnTo>
                <a:lnTo>
                  <a:pt x="4735818" y="5002476"/>
                </a:lnTo>
                <a:lnTo>
                  <a:pt x="4726335" y="4999533"/>
                </a:lnTo>
                <a:lnTo>
                  <a:pt x="4707032" y="4994066"/>
                </a:lnTo>
                <a:lnTo>
                  <a:pt x="4687390" y="4989862"/>
                </a:lnTo>
                <a:lnTo>
                  <a:pt x="4668086" y="4984816"/>
                </a:lnTo>
                <a:lnTo>
                  <a:pt x="4580711" y="4985656"/>
                </a:lnTo>
                <a:lnTo>
                  <a:pt x="4557006" y="5094558"/>
                </a:lnTo>
                <a:lnTo>
                  <a:pt x="4559715" y="5097081"/>
                </a:lnTo>
                <a:lnTo>
                  <a:pt x="4562425" y="5099604"/>
                </a:lnTo>
                <a:lnTo>
                  <a:pt x="4567843" y="5103387"/>
                </a:lnTo>
                <a:lnTo>
                  <a:pt x="4573600" y="5106332"/>
                </a:lnTo>
                <a:lnTo>
                  <a:pt x="4580034" y="5108434"/>
                </a:lnTo>
                <a:lnTo>
                  <a:pt x="4586808" y="5110115"/>
                </a:lnTo>
                <a:lnTo>
                  <a:pt x="4593581" y="5111797"/>
                </a:lnTo>
                <a:lnTo>
                  <a:pt x="4606451" y="5114740"/>
                </a:lnTo>
                <a:lnTo>
                  <a:pt x="4613223" y="5116423"/>
                </a:lnTo>
                <a:lnTo>
                  <a:pt x="4619319" y="5118525"/>
                </a:lnTo>
                <a:lnTo>
                  <a:pt x="4625415" y="5121468"/>
                </a:lnTo>
                <a:lnTo>
                  <a:pt x="4630833" y="5125252"/>
                </a:lnTo>
                <a:lnTo>
                  <a:pt x="4633543" y="5127775"/>
                </a:lnTo>
                <a:lnTo>
                  <a:pt x="4636252" y="5130718"/>
                </a:lnTo>
                <a:lnTo>
                  <a:pt x="4638284" y="5133661"/>
                </a:lnTo>
                <a:lnTo>
                  <a:pt x="4640655" y="5137025"/>
                </a:lnTo>
                <a:lnTo>
                  <a:pt x="4642348" y="5140810"/>
                </a:lnTo>
                <a:lnTo>
                  <a:pt x="4644041" y="5145435"/>
                </a:lnTo>
                <a:lnTo>
                  <a:pt x="4645395" y="5149640"/>
                </a:lnTo>
                <a:lnTo>
                  <a:pt x="4646751" y="5154685"/>
                </a:lnTo>
                <a:lnTo>
                  <a:pt x="4651831" y="5155106"/>
                </a:lnTo>
                <a:lnTo>
                  <a:pt x="4656911" y="5155947"/>
                </a:lnTo>
                <a:lnTo>
                  <a:pt x="4661651" y="5155947"/>
                </a:lnTo>
                <a:lnTo>
                  <a:pt x="4666731" y="5156367"/>
                </a:lnTo>
                <a:lnTo>
                  <a:pt x="4671135" y="5158048"/>
                </a:lnTo>
                <a:lnTo>
                  <a:pt x="4673505" y="5159310"/>
                </a:lnTo>
                <a:lnTo>
                  <a:pt x="4675198" y="5160992"/>
                </a:lnTo>
                <a:lnTo>
                  <a:pt x="4676892" y="5163095"/>
                </a:lnTo>
                <a:lnTo>
                  <a:pt x="4678585" y="5165197"/>
                </a:lnTo>
                <a:lnTo>
                  <a:pt x="4679939" y="5168560"/>
                </a:lnTo>
                <a:lnTo>
                  <a:pt x="4681294" y="5171925"/>
                </a:lnTo>
                <a:lnTo>
                  <a:pt x="4687729" y="5175288"/>
                </a:lnTo>
                <a:lnTo>
                  <a:pt x="4690099" y="5176970"/>
                </a:lnTo>
                <a:lnTo>
                  <a:pt x="4691454" y="5178231"/>
                </a:lnTo>
                <a:lnTo>
                  <a:pt x="4691793" y="5179072"/>
                </a:lnTo>
                <a:lnTo>
                  <a:pt x="4692809" y="5183278"/>
                </a:lnTo>
                <a:lnTo>
                  <a:pt x="4694502" y="5185800"/>
                </a:lnTo>
                <a:lnTo>
                  <a:pt x="4696195" y="5189163"/>
                </a:lnTo>
                <a:lnTo>
                  <a:pt x="4698228" y="5192106"/>
                </a:lnTo>
                <a:lnTo>
                  <a:pt x="4702630" y="5197153"/>
                </a:lnTo>
                <a:lnTo>
                  <a:pt x="4707370" y="5200936"/>
                </a:lnTo>
                <a:lnTo>
                  <a:pt x="4713467" y="5204721"/>
                </a:lnTo>
                <a:lnTo>
                  <a:pt x="4719224" y="5208925"/>
                </a:lnTo>
                <a:lnTo>
                  <a:pt x="4730738" y="5216494"/>
                </a:lnTo>
                <a:lnTo>
                  <a:pt x="4736157" y="5220699"/>
                </a:lnTo>
                <a:lnTo>
                  <a:pt x="4740560" y="5224903"/>
                </a:lnTo>
                <a:lnTo>
                  <a:pt x="4744623" y="5230370"/>
                </a:lnTo>
                <a:lnTo>
                  <a:pt x="4746656" y="5233313"/>
                </a:lnTo>
                <a:lnTo>
                  <a:pt x="4748010" y="5236677"/>
                </a:lnTo>
                <a:lnTo>
                  <a:pt x="4749365" y="5240040"/>
                </a:lnTo>
                <a:lnTo>
                  <a:pt x="4750041" y="5243404"/>
                </a:lnTo>
                <a:lnTo>
                  <a:pt x="4750719" y="5247189"/>
                </a:lnTo>
                <a:lnTo>
                  <a:pt x="4750719" y="5251813"/>
                </a:lnTo>
                <a:lnTo>
                  <a:pt x="4750719" y="5256860"/>
                </a:lnTo>
                <a:lnTo>
                  <a:pt x="4749704" y="5261904"/>
                </a:lnTo>
                <a:lnTo>
                  <a:pt x="4748687" y="5266950"/>
                </a:lnTo>
                <a:lnTo>
                  <a:pt x="4747333" y="5272837"/>
                </a:lnTo>
                <a:lnTo>
                  <a:pt x="4743946" y="5283348"/>
                </a:lnTo>
                <a:lnTo>
                  <a:pt x="4739882" y="5293019"/>
                </a:lnTo>
                <a:lnTo>
                  <a:pt x="4735479" y="5301849"/>
                </a:lnTo>
                <a:lnTo>
                  <a:pt x="4730061" y="5310258"/>
                </a:lnTo>
                <a:lnTo>
                  <a:pt x="4724643" y="5317406"/>
                </a:lnTo>
                <a:lnTo>
                  <a:pt x="4718886" y="5324134"/>
                </a:lnTo>
                <a:lnTo>
                  <a:pt x="4712450" y="5329599"/>
                </a:lnTo>
                <a:lnTo>
                  <a:pt x="4706016" y="5335486"/>
                </a:lnTo>
                <a:lnTo>
                  <a:pt x="4698904" y="5339691"/>
                </a:lnTo>
                <a:lnTo>
                  <a:pt x="4691793" y="5343896"/>
                </a:lnTo>
                <a:lnTo>
                  <a:pt x="4684003" y="5347680"/>
                </a:lnTo>
                <a:lnTo>
                  <a:pt x="4676553" y="5351044"/>
                </a:lnTo>
                <a:lnTo>
                  <a:pt x="4668425" y="5353145"/>
                </a:lnTo>
                <a:lnTo>
                  <a:pt x="4660297" y="5356089"/>
                </a:lnTo>
                <a:lnTo>
                  <a:pt x="4643703" y="5359453"/>
                </a:lnTo>
                <a:lnTo>
                  <a:pt x="4610853" y="5365340"/>
                </a:lnTo>
                <a:lnTo>
                  <a:pt x="4578002" y="5371226"/>
                </a:lnTo>
                <a:lnTo>
                  <a:pt x="4512641" y="5382159"/>
                </a:lnTo>
                <a:lnTo>
                  <a:pt x="4479791" y="5388466"/>
                </a:lnTo>
                <a:lnTo>
                  <a:pt x="4447618" y="5395193"/>
                </a:lnTo>
                <a:lnTo>
                  <a:pt x="4415107" y="5402761"/>
                </a:lnTo>
                <a:lnTo>
                  <a:pt x="4398851" y="5406545"/>
                </a:lnTo>
                <a:lnTo>
                  <a:pt x="4382934" y="5411171"/>
                </a:lnTo>
                <a:lnTo>
                  <a:pt x="4352116" y="5420000"/>
                </a:lnTo>
                <a:lnTo>
                  <a:pt x="4321299" y="5427989"/>
                </a:lnTo>
                <a:lnTo>
                  <a:pt x="4290141" y="5434717"/>
                </a:lnTo>
                <a:lnTo>
                  <a:pt x="4259324" y="5440183"/>
                </a:lnTo>
                <a:lnTo>
                  <a:pt x="4228166" y="5444808"/>
                </a:lnTo>
                <a:lnTo>
                  <a:pt x="4197348" y="5448172"/>
                </a:lnTo>
                <a:lnTo>
                  <a:pt x="4181769" y="5449013"/>
                </a:lnTo>
                <a:lnTo>
                  <a:pt x="4165853" y="5449853"/>
                </a:lnTo>
                <a:lnTo>
                  <a:pt x="4150275" y="5450273"/>
                </a:lnTo>
                <a:lnTo>
                  <a:pt x="4134358" y="5450273"/>
                </a:lnTo>
                <a:lnTo>
                  <a:pt x="4121827" y="5449853"/>
                </a:lnTo>
                <a:lnTo>
                  <a:pt x="4115054" y="5449853"/>
                </a:lnTo>
                <a:lnTo>
                  <a:pt x="4108958" y="5450694"/>
                </a:lnTo>
                <a:lnTo>
                  <a:pt x="4105571" y="5451536"/>
                </a:lnTo>
                <a:lnTo>
                  <a:pt x="4102862" y="5452377"/>
                </a:lnTo>
                <a:lnTo>
                  <a:pt x="4100492" y="5454058"/>
                </a:lnTo>
                <a:lnTo>
                  <a:pt x="4098121" y="5456161"/>
                </a:lnTo>
                <a:lnTo>
                  <a:pt x="4096427" y="5458683"/>
                </a:lnTo>
                <a:lnTo>
                  <a:pt x="4094395" y="5462048"/>
                </a:lnTo>
                <a:lnTo>
                  <a:pt x="4093041" y="5465832"/>
                </a:lnTo>
                <a:lnTo>
                  <a:pt x="4092363" y="5470456"/>
                </a:lnTo>
                <a:lnTo>
                  <a:pt x="4092363" y="5475923"/>
                </a:lnTo>
                <a:lnTo>
                  <a:pt x="4092363" y="5480968"/>
                </a:lnTo>
                <a:lnTo>
                  <a:pt x="4093041" y="5485173"/>
                </a:lnTo>
                <a:lnTo>
                  <a:pt x="4095072" y="5488537"/>
                </a:lnTo>
                <a:lnTo>
                  <a:pt x="4096766" y="5491480"/>
                </a:lnTo>
                <a:lnTo>
                  <a:pt x="4099476" y="5493581"/>
                </a:lnTo>
                <a:lnTo>
                  <a:pt x="4102185" y="5495265"/>
                </a:lnTo>
                <a:lnTo>
                  <a:pt x="4105232" y="5496946"/>
                </a:lnTo>
                <a:lnTo>
                  <a:pt x="4112006" y="5498628"/>
                </a:lnTo>
                <a:lnTo>
                  <a:pt x="4119118" y="5500309"/>
                </a:lnTo>
                <a:lnTo>
                  <a:pt x="4125891" y="5501571"/>
                </a:lnTo>
                <a:lnTo>
                  <a:pt x="4129617" y="5502832"/>
                </a:lnTo>
                <a:lnTo>
                  <a:pt x="4132325" y="5504514"/>
                </a:lnTo>
                <a:lnTo>
                  <a:pt x="4145195" y="5510400"/>
                </a:lnTo>
                <a:lnTo>
                  <a:pt x="4158402" y="5516709"/>
                </a:lnTo>
                <a:lnTo>
                  <a:pt x="4183802" y="5528481"/>
                </a:lnTo>
                <a:lnTo>
                  <a:pt x="4190914" y="5528481"/>
                </a:lnTo>
                <a:lnTo>
                  <a:pt x="4197687" y="5528902"/>
                </a:lnTo>
                <a:lnTo>
                  <a:pt x="4204460" y="5530583"/>
                </a:lnTo>
                <a:lnTo>
                  <a:pt x="4211233" y="5532265"/>
                </a:lnTo>
                <a:lnTo>
                  <a:pt x="4217668" y="5534367"/>
                </a:lnTo>
                <a:lnTo>
                  <a:pt x="4223764" y="5536470"/>
                </a:lnTo>
                <a:lnTo>
                  <a:pt x="4230199" y="5539834"/>
                </a:lnTo>
                <a:lnTo>
                  <a:pt x="4236294" y="5543198"/>
                </a:lnTo>
                <a:lnTo>
                  <a:pt x="4248486" y="5550766"/>
                </a:lnTo>
                <a:lnTo>
                  <a:pt x="4260339" y="5558755"/>
                </a:lnTo>
                <a:lnTo>
                  <a:pt x="4283030" y="5575573"/>
                </a:lnTo>
                <a:lnTo>
                  <a:pt x="4304704" y="5578937"/>
                </a:lnTo>
                <a:lnTo>
                  <a:pt x="4313509" y="5578937"/>
                </a:lnTo>
                <a:lnTo>
                  <a:pt x="4322653" y="5579779"/>
                </a:lnTo>
                <a:lnTo>
                  <a:pt x="4331458" y="5580199"/>
                </a:lnTo>
                <a:lnTo>
                  <a:pt x="4340264" y="5581881"/>
                </a:lnTo>
                <a:lnTo>
                  <a:pt x="4348730" y="5583563"/>
                </a:lnTo>
                <a:lnTo>
                  <a:pt x="4356857" y="5586085"/>
                </a:lnTo>
                <a:lnTo>
                  <a:pt x="4364986" y="5589028"/>
                </a:lnTo>
                <a:lnTo>
                  <a:pt x="4372775" y="5592392"/>
                </a:lnTo>
                <a:lnTo>
                  <a:pt x="4380902" y="5596176"/>
                </a:lnTo>
                <a:lnTo>
                  <a:pt x="4388692" y="5600802"/>
                </a:lnTo>
                <a:lnTo>
                  <a:pt x="4396142" y="5605847"/>
                </a:lnTo>
                <a:lnTo>
                  <a:pt x="4403592" y="5611312"/>
                </a:lnTo>
                <a:lnTo>
                  <a:pt x="4410705" y="5617621"/>
                </a:lnTo>
                <a:lnTo>
                  <a:pt x="4417816" y="5624349"/>
                </a:lnTo>
                <a:lnTo>
                  <a:pt x="4424589" y="5631075"/>
                </a:lnTo>
                <a:lnTo>
                  <a:pt x="4431363" y="5638643"/>
                </a:lnTo>
                <a:lnTo>
                  <a:pt x="4436781" y="5642007"/>
                </a:lnTo>
                <a:lnTo>
                  <a:pt x="4441522" y="5645792"/>
                </a:lnTo>
                <a:lnTo>
                  <a:pt x="4445586" y="5650417"/>
                </a:lnTo>
                <a:lnTo>
                  <a:pt x="4446940" y="5652519"/>
                </a:lnTo>
                <a:lnTo>
                  <a:pt x="4447957" y="5654201"/>
                </a:lnTo>
                <a:lnTo>
                  <a:pt x="4448295" y="5656724"/>
                </a:lnTo>
                <a:lnTo>
                  <a:pt x="4448295" y="5658826"/>
                </a:lnTo>
                <a:lnTo>
                  <a:pt x="4447618" y="5660508"/>
                </a:lnTo>
                <a:lnTo>
                  <a:pt x="4446602" y="5662610"/>
                </a:lnTo>
                <a:lnTo>
                  <a:pt x="4444231" y="5664292"/>
                </a:lnTo>
                <a:lnTo>
                  <a:pt x="4441522" y="5666395"/>
                </a:lnTo>
                <a:lnTo>
                  <a:pt x="4438136" y="5668077"/>
                </a:lnTo>
                <a:lnTo>
                  <a:pt x="4433394" y="5669758"/>
                </a:lnTo>
                <a:lnTo>
                  <a:pt x="4425944" y="5671441"/>
                </a:lnTo>
                <a:lnTo>
                  <a:pt x="4417816" y="5672701"/>
                </a:lnTo>
                <a:lnTo>
                  <a:pt x="4409689" y="5672701"/>
                </a:lnTo>
                <a:lnTo>
                  <a:pt x="4401221" y="5672701"/>
                </a:lnTo>
                <a:lnTo>
                  <a:pt x="4384289" y="5671020"/>
                </a:lnTo>
                <a:lnTo>
                  <a:pt x="4375484" y="5670599"/>
                </a:lnTo>
                <a:lnTo>
                  <a:pt x="4367695" y="5669758"/>
                </a:lnTo>
                <a:lnTo>
                  <a:pt x="4269144" y="5688260"/>
                </a:lnTo>
                <a:lnTo>
                  <a:pt x="4269144" y="5693725"/>
                </a:lnTo>
                <a:lnTo>
                  <a:pt x="4269483" y="5699612"/>
                </a:lnTo>
                <a:lnTo>
                  <a:pt x="4270499" y="5703816"/>
                </a:lnTo>
                <a:lnTo>
                  <a:pt x="4271853" y="5708021"/>
                </a:lnTo>
                <a:lnTo>
                  <a:pt x="4273547" y="5710965"/>
                </a:lnTo>
                <a:lnTo>
                  <a:pt x="4275918" y="5713907"/>
                </a:lnTo>
                <a:lnTo>
                  <a:pt x="4278289" y="5716009"/>
                </a:lnTo>
                <a:lnTo>
                  <a:pt x="4280998" y="5718533"/>
                </a:lnTo>
                <a:lnTo>
                  <a:pt x="4286755" y="5722317"/>
                </a:lnTo>
                <a:lnTo>
                  <a:pt x="4293528" y="5725260"/>
                </a:lnTo>
                <a:lnTo>
                  <a:pt x="4299624" y="5728624"/>
                </a:lnTo>
                <a:lnTo>
                  <a:pt x="4305719" y="5731988"/>
                </a:lnTo>
                <a:lnTo>
                  <a:pt x="4355502" y="5734511"/>
                </a:lnTo>
                <a:lnTo>
                  <a:pt x="4364308" y="5732828"/>
                </a:lnTo>
                <a:lnTo>
                  <a:pt x="4373790" y="5731988"/>
                </a:lnTo>
                <a:lnTo>
                  <a:pt x="4382934" y="5731988"/>
                </a:lnTo>
                <a:lnTo>
                  <a:pt x="4391740" y="5732828"/>
                </a:lnTo>
                <a:lnTo>
                  <a:pt x="4400206" y="5734511"/>
                </a:lnTo>
                <a:lnTo>
                  <a:pt x="4409350" y="5736612"/>
                </a:lnTo>
                <a:lnTo>
                  <a:pt x="4417816" y="5739135"/>
                </a:lnTo>
                <a:lnTo>
                  <a:pt x="4426282" y="5741659"/>
                </a:lnTo>
                <a:lnTo>
                  <a:pt x="4443555" y="5748386"/>
                </a:lnTo>
                <a:lnTo>
                  <a:pt x="4460826" y="5754693"/>
                </a:lnTo>
                <a:lnTo>
                  <a:pt x="4469631" y="5757636"/>
                </a:lnTo>
                <a:lnTo>
                  <a:pt x="4478098" y="5759738"/>
                </a:lnTo>
                <a:lnTo>
                  <a:pt x="4486564" y="5761841"/>
                </a:lnTo>
                <a:lnTo>
                  <a:pt x="4495369" y="5763102"/>
                </a:lnTo>
                <a:lnTo>
                  <a:pt x="4500450" y="5759738"/>
                </a:lnTo>
                <a:lnTo>
                  <a:pt x="4505868" y="5756795"/>
                </a:lnTo>
                <a:lnTo>
                  <a:pt x="4510948" y="5754273"/>
                </a:lnTo>
                <a:lnTo>
                  <a:pt x="4516028" y="5751749"/>
                </a:lnTo>
                <a:lnTo>
                  <a:pt x="4521108" y="5750067"/>
                </a:lnTo>
                <a:lnTo>
                  <a:pt x="4526187" y="5748386"/>
                </a:lnTo>
                <a:lnTo>
                  <a:pt x="4531606" y="5747545"/>
                </a:lnTo>
                <a:lnTo>
                  <a:pt x="4536685" y="5746704"/>
                </a:lnTo>
                <a:lnTo>
                  <a:pt x="4541766" y="5746704"/>
                </a:lnTo>
                <a:lnTo>
                  <a:pt x="4547184" y="5746704"/>
                </a:lnTo>
                <a:lnTo>
                  <a:pt x="4552265" y="5747965"/>
                </a:lnTo>
                <a:lnTo>
                  <a:pt x="4557344" y="5749226"/>
                </a:lnTo>
                <a:lnTo>
                  <a:pt x="4562764" y="5750908"/>
                </a:lnTo>
                <a:lnTo>
                  <a:pt x="4567843" y="5752590"/>
                </a:lnTo>
                <a:lnTo>
                  <a:pt x="4573261" y="5755114"/>
                </a:lnTo>
                <a:lnTo>
                  <a:pt x="4578680" y="5758057"/>
                </a:lnTo>
                <a:lnTo>
                  <a:pt x="4580034" y="5759738"/>
                </a:lnTo>
                <a:lnTo>
                  <a:pt x="4580711" y="5761420"/>
                </a:lnTo>
                <a:lnTo>
                  <a:pt x="4582066" y="5763943"/>
                </a:lnTo>
                <a:lnTo>
                  <a:pt x="4582744" y="5767307"/>
                </a:lnTo>
                <a:lnTo>
                  <a:pt x="4583422" y="5770250"/>
                </a:lnTo>
                <a:lnTo>
                  <a:pt x="4584099" y="5773193"/>
                </a:lnTo>
                <a:lnTo>
                  <a:pt x="4583422" y="5775296"/>
                </a:lnTo>
                <a:lnTo>
                  <a:pt x="4583083" y="5776978"/>
                </a:lnTo>
                <a:lnTo>
                  <a:pt x="4579019" y="5782444"/>
                </a:lnTo>
                <a:lnTo>
                  <a:pt x="4574954" y="5787069"/>
                </a:lnTo>
                <a:lnTo>
                  <a:pt x="4570552" y="5790432"/>
                </a:lnTo>
                <a:lnTo>
                  <a:pt x="4566149" y="5792955"/>
                </a:lnTo>
                <a:lnTo>
                  <a:pt x="4561408" y="5795479"/>
                </a:lnTo>
                <a:lnTo>
                  <a:pt x="4557006" y="5796319"/>
                </a:lnTo>
                <a:lnTo>
                  <a:pt x="4552265" y="5797581"/>
                </a:lnTo>
                <a:lnTo>
                  <a:pt x="4547184" y="5797581"/>
                </a:lnTo>
                <a:lnTo>
                  <a:pt x="4537363" y="5797160"/>
                </a:lnTo>
                <a:lnTo>
                  <a:pt x="4527543" y="5795899"/>
                </a:lnTo>
                <a:lnTo>
                  <a:pt x="4517382" y="5794216"/>
                </a:lnTo>
                <a:lnTo>
                  <a:pt x="4507561" y="5793796"/>
                </a:lnTo>
                <a:lnTo>
                  <a:pt x="4502143" y="5793796"/>
                </a:lnTo>
                <a:lnTo>
                  <a:pt x="4496386" y="5794216"/>
                </a:lnTo>
                <a:lnTo>
                  <a:pt x="4485209" y="5795479"/>
                </a:lnTo>
                <a:lnTo>
                  <a:pt x="4473357" y="5797160"/>
                </a:lnTo>
                <a:lnTo>
                  <a:pt x="4461842" y="5797581"/>
                </a:lnTo>
                <a:lnTo>
                  <a:pt x="4456424" y="5797581"/>
                </a:lnTo>
                <a:lnTo>
                  <a:pt x="4450667" y="5797160"/>
                </a:lnTo>
                <a:lnTo>
                  <a:pt x="4444909" y="5795899"/>
                </a:lnTo>
                <a:lnTo>
                  <a:pt x="4439490" y="5794216"/>
                </a:lnTo>
                <a:lnTo>
                  <a:pt x="4434072" y="5791273"/>
                </a:lnTo>
                <a:lnTo>
                  <a:pt x="4428654" y="5787910"/>
                </a:lnTo>
                <a:lnTo>
                  <a:pt x="4423573" y="5784125"/>
                </a:lnTo>
                <a:lnTo>
                  <a:pt x="4418155" y="5778660"/>
                </a:lnTo>
                <a:lnTo>
                  <a:pt x="4403931" y="5783704"/>
                </a:lnTo>
                <a:lnTo>
                  <a:pt x="4389031" y="5787910"/>
                </a:lnTo>
                <a:lnTo>
                  <a:pt x="4381917" y="5789591"/>
                </a:lnTo>
                <a:lnTo>
                  <a:pt x="4374129" y="5791273"/>
                </a:lnTo>
                <a:lnTo>
                  <a:pt x="4367018" y="5792535"/>
                </a:lnTo>
                <a:lnTo>
                  <a:pt x="4359904" y="5792955"/>
                </a:lnTo>
                <a:lnTo>
                  <a:pt x="4352793" y="5792955"/>
                </a:lnTo>
                <a:lnTo>
                  <a:pt x="4346021" y="5792114"/>
                </a:lnTo>
                <a:lnTo>
                  <a:pt x="4338909" y="5790432"/>
                </a:lnTo>
                <a:lnTo>
                  <a:pt x="4332135" y="5787489"/>
                </a:lnTo>
                <a:lnTo>
                  <a:pt x="4325023" y="5783704"/>
                </a:lnTo>
                <a:lnTo>
                  <a:pt x="4318589" y="5778660"/>
                </a:lnTo>
                <a:lnTo>
                  <a:pt x="4311815" y="5771932"/>
                </a:lnTo>
                <a:lnTo>
                  <a:pt x="4305043" y="5763523"/>
                </a:lnTo>
                <a:lnTo>
                  <a:pt x="4292850" y="5763102"/>
                </a:lnTo>
                <a:lnTo>
                  <a:pt x="4293528" y="5771932"/>
                </a:lnTo>
                <a:lnTo>
                  <a:pt x="4294883" y="5781603"/>
                </a:lnTo>
                <a:lnTo>
                  <a:pt x="4295560" y="5790432"/>
                </a:lnTo>
                <a:lnTo>
                  <a:pt x="4295560" y="5794637"/>
                </a:lnTo>
                <a:lnTo>
                  <a:pt x="4295560" y="5798842"/>
                </a:lnTo>
                <a:lnTo>
                  <a:pt x="4294883" y="5802626"/>
                </a:lnTo>
                <a:lnTo>
                  <a:pt x="4293866" y="5805569"/>
                </a:lnTo>
                <a:lnTo>
                  <a:pt x="4292173" y="5807672"/>
                </a:lnTo>
                <a:lnTo>
                  <a:pt x="4289463" y="5809354"/>
                </a:lnTo>
                <a:lnTo>
                  <a:pt x="4285739" y="5809774"/>
                </a:lnTo>
                <a:lnTo>
                  <a:pt x="4281337" y="5809774"/>
                </a:lnTo>
                <a:lnTo>
                  <a:pt x="4275580" y="5808093"/>
                </a:lnTo>
                <a:lnTo>
                  <a:pt x="4268805" y="5805991"/>
                </a:lnTo>
                <a:lnTo>
                  <a:pt x="4265081" y="5803887"/>
                </a:lnTo>
                <a:lnTo>
                  <a:pt x="4261694" y="5800944"/>
                </a:lnTo>
                <a:lnTo>
                  <a:pt x="4258307" y="5797581"/>
                </a:lnTo>
                <a:lnTo>
                  <a:pt x="4255259" y="5794216"/>
                </a:lnTo>
                <a:lnTo>
                  <a:pt x="4248825" y="5786648"/>
                </a:lnTo>
                <a:lnTo>
                  <a:pt x="4245777" y="5783284"/>
                </a:lnTo>
                <a:lnTo>
                  <a:pt x="4242729" y="5779080"/>
                </a:lnTo>
                <a:lnTo>
                  <a:pt x="4239681" y="5776557"/>
                </a:lnTo>
                <a:lnTo>
                  <a:pt x="4235617" y="5774035"/>
                </a:lnTo>
                <a:lnTo>
                  <a:pt x="4231554" y="5772352"/>
                </a:lnTo>
                <a:lnTo>
                  <a:pt x="4227488" y="5771932"/>
                </a:lnTo>
                <a:lnTo>
                  <a:pt x="4222409" y="5772352"/>
                </a:lnTo>
                <a:lnTo>
                  <a:pt x="4216652" y="5774876"/>
                </a:lnTo>
                <a:lnTo>
                  <a:pt x="4210896" y="5778239"/>
                </a:lnTo>
                <a:lnTo>
                  <a:pt x="4204121" y="5783284"/>
                </a:lnTo>
                <a:lnTo>
                  <a:pt x="4201073" y="5785388"/>
                </a:lnTo>
                <a:lnTo>
                  <a:pt x="4198703" y="5787910"/>
                </a:lnTo>
                <a:lnTo>
                  <a:pt x="4196333" y="5790853"/>
                </a:lnTo>
                <a:lnTo>
                  <a:pt x="4194640" y="5792955"/>
                </a:lnTo>
                <a:lnTo>
                  <a:pt x="4193623" y="5795899"/>
                </a:lnTo>
                <a:lnTo>
                  <a:pt x="4192946" y="5798842"/>
                </a:lnTo>
                <a:lnTo>
                  <a:pt x="4191930" y="5800944"/>
                </a:lnTo>
                <a:lnTo>
                  <a:pt x="4191930" y="5803887"/>
                </a:lnTo>
                <a:lnTo>
                  <a:pt x="4191930" y="5808934"/>
                </a:lnTo>
                <a:lnTo>
                  <a:pt x="4192946" y="5814399"/>
                </a:lnTo>
                <a:lnTo>
                  <a:pt x="4194640" y="5819445"/>
                </a:lnTo>
                <a:lnTo>
                  <a:pt x="4196333" y="5824490"/>
                </a:lnTo>
                <a:lnTo>
                  <a:pt x="4200058" y="5833740"/>
                </a:lnTo>
                <a:lnTo>
                  <a:pt x="4201412" y="5838366"/>
                </a:lnTo>
                <a:lnTo>
                  <a:pt x="4202428" y="5842571"/>
                </a:lnTo>
                <a:lnTo>
                  <a:pt x="4202428" y="5846774"/>
                </a:lnTo>
                <a:lnTo>
                  <a:pt x="4201751" y="5848878"/>
                </a:lnTo>
                <a:lnTo>
                  <a:pt x="4201073" y="5850980"/>
                </a:lnTo>
                <a:lnTo>
                  <a:pt x="4200058" y="5852662"/>
                </a:lnTo>
                <a:lnTo>
                  <a:pt x="4198364" y="5855185"/>
                </a:lnTo>
                <a:lnTo>
                  <a:pt x="4196333" y="5856866"/>
                </a:lnTo>
                <a:lnTo>
                  <a:pt x="4194301" y="5858548"/>
                </a:lnTo>
                <a:lnTo>
                  <a:pt x="4195655" y="5864014"/>
                </a:lnTo>
                <a:lnTo>
                  <a:pt x="4197687" y="5869060"/>
                </a:lnTo>
                <a:lnTo>
                  <a:pt x="4200058" y="5872845"/>
                </a:lnTo>
                <a:lnTo>
                  <a:pt x="4203105" y="5876629"/>
                </a:lnTo>
                <a:lnTo>
                  <a:pt x="4206153" y="5879992"/>
                </a:lnTo>
                <a:lnTo>
                  <a:pt x="4209879" y="5883357"/>
                </a:lnTo>
                <a:lnTo>
                  <a:pt x="4213604" y="5885879"/>
                </a:lnTo>
                <a:lnTo>
                  <a:pt x="4217668" y="5888401"/>
                </a:lnTo>
                <a:lnTo>
                  <a:pt x="4218346" y="5893448"/>
                </a:lnTo>
                <a:lnTo>
                  <a:pt x="4219700" y="5898072"/>
                </a:lnTo>
                <a:lnTo>
                  <a:pt x="4221055" y="5901856"/>
                </a:lnTo>
                <a:lnTo>
                  <a:pt x="4222409" y="5905220"/>
                </a:lnTo>
                <a:lnTo>
                  <a:pt x="4224440" y="5908584"/>
                </a:lnTo>
                <a:lnTo>
                  <a:pt x="4226134" y="5910686"/>
                </a:lnTo>
                <a:lnTo>
                  <a:pt x="4228166" y="5913209"/>
                </a:lnTo>
                <a:lnTo>
                  <a:pt x="4230537" y="5914891"/>
                </a:lnTo>
                <a:lnTo>
                  <a:pt x="4232908" y="5916153"/>
                </a:lnTo>
                <a:lnTo>
                  <a:pt x="4235617" y="5917413"/>
                </a:lnTo>
                <a:lnTo>
                  <a:pt x="4240359" y="5919096"/>
                </a:lnTo>
                <a:lnTo>
                  <a:pt x="4246115" y="5919516"/>
                </a:lnTo>
                <a:lnTo>
                  <a:pt x="4252212" y="5919516"/>
                </a:lnTo>
                <a:lnTo>
                  <a:pt x="4263726" y="5919096"/>
                </a:lnTo>
                <a:lnTo>
                  <a:pt x="4269483" y="5919096"/>
                </a:lnTo>
                <a:lnTo>
                  <a:pt x="4274902" y="5920357"/>
                </a:lnTo>
                <a:lnTo>
                  <a:pt x="4280320" y="5921197"/>
                </a:lnTo>
                <a:lnTo>
                  <a:pt x="4282691" y="5922459"/>
                </a:lnTo>
                <a:lnTo>
                  <a:pt x="4285400" y="5924140"/>
                </a:lnTo>
                <a:lnTo>
                  <a:pt x="4287432" y="5925824"/>
                </a:lnTo>
                <a:lnTo>
                  <a:pt x="4289463" y="5927925"/>
                </a:lnTo>
                <a:lnTo>
                  <a:pt x="4291157" y="5930868"/>
                </a:lnTo>
                <a:lnTo>
                  <a:pt x="4292850" y="5933812"/>
                </a:lnTo>
                <a:lnTo>
                  <a:pt x="4298269" y="5940540"/>
                </a:lnTo>
                <a:lnTo>
                  <a:pt x="4300640" y="5944323"/>
                </a:lnTo>
                <a:lnTo>
                  <a:pt x="4301995" y="5947687"/>
                </a:lnTo>
                <a:lnTo>
                  <a:pt x="4302333" y="5949370"/>
                </a:lnTo>
                <a:lnTo>
                  <a:pt x="4302333" y="5950211"/>
                </a:lnTo>
                <a:lnTo>
                  <a:pt x="4301995" y="5951892"/>
                </a:lnTo>
                <a:lnTo>
                  <a:pt x="4300978" y="5953154"/>
                </a:lnTo>
                <a:lnTo>
                  <a:pt x="4300301" y="5953574"/>
                </a:lnTo>
                <a:lnTo>
                  <a:pt x="4297931" y="5954835"/>
                </a:lnTo>
                <a:lnTo>
                  <a:pt x="4295560" y="5954835"/>
                </a:lnTo>
                <a:lnTo>
                  <a:pt x="4292511" y="5955255"/>
                </a:lnTo>
                <a:lnTo>
                  <a:pt x="4287093" y="5955255"/>
                </a:lnTo>
                <a:lnTo>
                  <a:pt x="4282352" y="5956096"/>
                </a:lnTo>
                <a:lnTo>
                  <a:pt x="4277273" y="5956939"/>
                </a:lnTo>
                <a:lnTo>
                  <a:pt x="4272192" y="5958199"/>
                </a:lnTo>
                <a:lnTo>
                  <a:pt x="4263048" y="5961563"/>
                </a:lnTo>
                <a:lnTo>
                  <a:pt x="4253567" y="5964926"/>
                </a:lnTo>
                <a:lnTo>
                  <a:pt x="4249501" y="5967450"/>
                </a:lnTo>
                <a:lnTo>
                  <a:pt x="4245777" y="5970814"/>
                </a:lnTo>
                <a:lnTo>
                  <a:pt x="4242729" y="5975017"/>
                </a:lnTo>
                <a:lnTo>
                  <a:pt x="4240020" y="5978802"/>
                </a:lnTo>
                <a:lnTo>
                  <a:pt x="4237311" y="5983848"/>
                </a:lnTo>
                <a:lnTo>
                  <a:pt x="4235617" y="5988893"/>
                </a:lnTo>
                <a:lnTo>
                  <a:pt x="4231554" y="5998984"/>
                </a:lnTo>
                <a:lnTo>
                  <a:pt x="4226812" y="6009075"/>
                </a:lnTo>
                <a:lnTo>
                  <a:pt x="4224779" y="6014122"/>
                </a:lnTo>
                <a:lnTo>
                  <a:pt x="4222070" y="6018325"/>
                </a:lnTo>
                <a:lnTo>
                  <a:pt x="4219022" y="6021690"/>
                </a:lnTo>
                <a:lnTo>
                  <a:pt x="4214959" y="6025053"/>
                </a:lnTo>
                <a:lnTo>
                  <a:pt x="4210896" y="6027997"/>
                </a:lnTo>
                <a:lnTo>
                  <a:pt x="4205476" y="6029678"/>
                </a:lnTo>
                <a:lnTo>
                  <a:pt x="4202428" y="6041871"/>
                </a:lnTo>
                <a:lnTo>
                  <a:pt x="4198364" y="6054066"/>
                </a:lnTo>
                <a:lnTo>
                  <a:pt x="4193623" y="6065418"/>
                </a:lnTo>
                <a:lnTo>
                  <a:pt x="4190914" y="6070885"/>
                </a:lnTo>
                <a:lnTo>
                  <a:pt x="4187866" y="6075930"/>
                </a:lnTo>
                <a:lnTo>
                  <a:pt x="4185156" y="6080976"/>
                </a:lnTo>
                <a:lnTo>
                  <a:pt x="4181769" y="6085180"/>
                </a:lnTo>
                <a:lnTo>
                  <a:pt x="4178045" y="6089806"/>
                </a:lnTo>
                <a:lnTo>
                  <a:pt x="4173981" y="6093590"/>
                </a:lnTo>
                <a:lnTo>
                  <a:pt x="4169917" y="6097375"/>
                </a:lnTo>
                <a:lnTo>
                  <a:pt x="4165514" y="6100738"/>
                </a:lnTo>
                <a:lnTo>
                  <a:pt x="4160434" y="6103681"/>
                </a:lnTo>
                <a:lnTo>
                  <a:pt x="4155016" y="6106624"/>
                </a:lnTo>
                <a:lnTo>
                  <a:pt x="4151968" y="6112510"/>
                </a:lnTo>
                <a:lnTo>
                  <a:pt x="4148920" y="6118398"/>
                </a:lnTo>
                <a:lnTo>
                  <a:pt x="4145534" y="6123022"/>
                </a:lnTo>
                <a:lnTo>
                  <a:pt x="4142486" y="6127647"/>
                </a:lnTo>
                <a:lnTo>
                  <a:pt x="4139098" y="6132273"/>
                </a:lnTo>
                <a:lnTo>
                  <a:pt x="4135035" y="6136056"/>
                </a:lnTo>
                <a:lnTo>
                  <a:pt x="4131310" y="6139420"/>
                </a:lnTo>
                <a:lnTo>
                  <a:pt x="4127245" y="6142365"/>
                </a:lnTo>
                <a:lnTo>
                  <a:pt x="4123182" y="6144887"/>
                </a:lnTo>
                <a:lnTo>
                  <a:pt x="4119118" y="6147830"/>
                </a:lnTo>
                <a:lnTo>
                  <a:pt x="4110651" y="6151615"/>
                </a:lnTo>
                <a:lnTo>
                  <a:pt x="4101847" y="6154978"/>
                </a:lnTo>
                <a:lnTo>
                  <a:pt x="4092702" y="6157080"/>
                </a:lnTo>
                <a:lnTo>
                  <a:pt x="4083220" y="6158762"/>
                </a:lnTo>
                <a:lnTo>
                  <a:pt x="4074414" y="6160444"/>
                </a:lnTo>
                <a:lnTo>
                  <a:pt x="4055450" y="6163387"/>
                </a:lnTo>
                <a:lnTo>
                  <a:pt x="4045967" y="6165070"/>
                </a:lnTo>
                <a:lnTo>
                  <a:pt x="4037163" y="6167171"/>
                </a:lnTo>
                <a:lnTo>
                  <a:pt x="4028018" y="6170114"/>
                </a:lnTo>
                <a:lnTo>
                  <a:pt x="4019213" y="6173899"/>
                </a:lnTo>
                <a:lnTo>
                  <a:pt x="4019890" y="6176842"/>
                </a:lnTo>
                <a:lnTo>
                  <a:pt x="4019890" y="6179365"/>
                </a:lnTo>
                <a:lnTo>
                  <a:pt x="4019213" y="6181888"/>
                </a:lnTo>
                <a:lnTo>
                  <a:pt x="4016842" y="6183570"/>
                </a:lnTo>
                <a:lnTo>
                  <a:pt x="4015149" y="6194082"/>
                </a:lnTo>
                <a:lnTo>
                  <a:pt x="4012779" y="6203331"/>
                </a:lnTo>
                <a:lnTo>
                  <a:pt x="4010069" y="6213422"/>
                </a:lnTo>
                <a:lnTo>
                  <a:pt x="4007360" y="6223094"/>
                </a:lnTo>
                <a:lnTo>
                  <a:pt x="4004312" y="6232344"/>
                </a:lnTo>
                <a:lnTo>
                  <a:pt x="4000925" y="6241594"/>
                </a:lnTo>
                <a:lnTo>
                  <a:pt x="3997538" y="6250424"/>
                </a:lnTo>
                <a:lnTo>
                  <a:pt x="3993475" y="6259255"/>
                </a:lnTo>
                <a:lnTo>
                  <a:pt x="3989411" y="6267663"/>
                </a:lnTo>
                <a:lnTo>
                  <a:pt x="3985347" y="6276073"/>
                </a:lnTo>
                <a:lnTo>
                  <a:pt x="3980267" y="6284482"/>
                </a:lnTo>
                <a:lnTo>
                  <a:pt x="3975864" y="6292051"/>
                </a:lnTo>
                <a:lnTo>
                  <a:pt x="3971123" y="6299198"/>
                </a:lnTo>
                <a:lnTo>
                  <a:pt x="3965705" y="6307188"/>
                </a:lnTo>
                <a:lnTo>
                  <a:pt x="3960286" y="6313916"/>
                </a:lnTo>
                <a:lnTo>
                  <a:pt x="3954867" y="6320643"/>
                </a:lnTo>
                <a:lnTo>
                  <a:pt x="3949110" y="6327370"/>
                </a:lnTo>
                <a:lnTo>
                  <a:pt x="3942676" y="6333257"/>
                </a:lnTo>
                <a:lnTo>
                  <a:pt x="3936919" y="6339563"/>
                </a:lnTo>
                <a:lnTo>
                  <a:pt x="3930145" y="6345030"/>
                </a:lnTo>
                <a:lnTo>
                  <a:pt x="3923712" y="6350496"/>
                </a:lnTo>
                <a:lnTo>
                  <a:pt x="3916937" y="6355542"/>
                </a:lnTo>
                <a:lnTo>
                  <a:pt x="3910503" y="6360167"/>
                </a:lnTo>
                <a:lnTo>
                  <a:pt x="3903053" y="6364791"/>
                </a:lnTo>
                <a:lnTo>
                  <a:pt x="3895940" y="6368576"/>
                </a:lnTo>
                <a:lnTo>
                  <a:pt x="3888828" y="6372360"/>
                </a:lnTo>
                <a:lnTo>
                  <a:pt x="3881717" y="6375723"/>
                </a:lnTo>
                <a:lnTo>
                  <a:pt x="3873927" y="6378667"/>
                </a:lnTo>
                <a:lnTo>
                  <a:pt x="3866477" y="6381190"/>
                </a:lnTo>
                <a:lnTo>
                  <a:pt x="3858689" y="6383713"/>
                </a:lnTo>
                <a:lnTo>
                  <a:pt x="3850559" y="6385814"/>
                </a:lnTo>
                <a:lnTo>
                  <a:pt x="3842433" y="6387077"/>
                </a:lnTo>
                <a:lnTo>
                  <a:pt x="3830918" y="6397588"/>
                </a:lnTo>
                <a:lnTo>
                  <a:pt x="3818726" y="6406418"/>
                </a:lnTo>
                <a:lnTo>
                  <a:pt x="3806195" y="6414828"/>
                </a:lnTo>
                <a:lnTo>
                  <a:pt x="3794004" y="6421975"/>
                </a:lnTo>
                <a:lnTo>
                  <a:pt x="3781134" y="6428702"/>
                </a:lnTo>
                <a:lnTo>
                  <a:pt x="3768604" y="6434169"/>
                </a:lnTo>
                <a:lnTo>
                  <a:pt x="3755397" y="6439214"/>
                </a:lnTo>
                <a:lnTo>
                  <a:pt x="3741850" y="6443419"/>
                </a:lnTo>
                <a:lnTo>
                  <a:pt x="3728981" y="6445942"/>
                </a:lnTo>
                <a:lnTo>
                  <a:pt x="3715434" y="6448884"/>
                </a:lnTo>
                <a:lnTo>
                  <a:pt x="3701550" y="6450567"/>
                </a:lnTo>
                <a:lnTo>
                  <a:pt x="3688003" y="6451829"/>
                </a:lnTo>
                <a:lnTo>
                  <a:pt x="3674118" y="6452249"/>
                </a:lnTo>
                <a:lnTo>
                  <a:pt x="3660233" y="6452249"/>
                </a:lnTo>
                <a:lnTo>
                  <a:pt x="3646348" y="6451829"/>
                </a:lnTo>
                <a:lnTo>
                  <a:pt x="3631785" y="6450146"/>
                </a:lnTo>
                <a:lnTo>
                  <a:pt x="3623996" y="6457295"/>
                </a:lnTo>
                <a:lnTo>
                  <a:pt x="3615868" y="6464022"/>
                </a:lnTo>
                <a:lnTo>
                  <a:pt x="3607402" y="6469067"/>
                </a:lnTo>
                <a:lnTo>
                  <a:pt x="3598597" y="6472851"/>
                </a:lnTo>
                <a:lnTo>
                  <a:pt x="3590130" y="6476636"/>
                </a:lnTo>
                <a:lnTo>
                  <a:pt x="3581664" y="6478739"/>
                </a:lnTo>
                <a:lnTo>
                  <a:pt x="3572520" y="6481261"/>
                </a:lnTo>
                <a:lnTo>
                  <a:pt x="3563714" y="6482102"/>
                </a:lnTo>
                <a:lnTo>
                  <a:pt x="3555249" y="6482942"/>
                </a:lnTo>
                <a:lnTo>
                  <a:pt x="3545765" y="6483363"/>
                </a:lnTo>
                <a:lnTo>
                  <a:pt x="3527817" y="6482942"/>
                </a:lnTo>
                <a:lnTo>
                  <a:pt x="3509190" y="6481261"/>
                </a:lnTo>
                <a:lnTo>
                  <a:pt x="3490903" y="6479579"/>
                </a:lnTo>
                <a:lnTo>
                  <a:pt x="3488193" y="6483783"/>
                </a:lnTo>
                <a:lnTo>
                  <a:pt x="3485146" y="6488409"/>
                </a:lnTo>
                <a:lnTo>
                  <a:pt x="3482435" y="6492193"/>
                </a:lnTo>
                <a:lnTo>
                  <a:pt x="3479388" y="6495558"/>
                </a:lnTo>
                <a:lnTo>
                  <a:pt x="3472954" y="6501444"/>
                </a:lnTo>
                <a:lnTo>
                  <a:pt x="3466180" y="6505228"/>
                </a:lnTo>
                <a:lnTo>
                  <a:pt x="3459407" y="6508592"/>
                </a:lnTo>
                <a:lnTo>
                  <a:pt x="3452296" y="6510694"/>
                </a:lnTo>
                <a:lnTo>
                  <a:pt x="3445184" y="6512376"/>
                </a:lnTo>
                <a:lnTo>
                  <a:pt x="3438072" y="6512796"/>
                </a:lnTo>
                <a:lnTo>
                  <a:pt x="3430622" y="6513637"/>
                </a:lnTo>
                <a:lnTo>
                  <a:pt x="3423171" y="6512796"/>
                </a:lnTo>
                <a:lnTo>
                  <a:pt x="3408270" y="6511956"/>
                </a:lnTo>
                <a:lnTo>
                  <a:pt x="3393029" y="6511114"/>
                </a:lnTo>
                <a:lnTo>
                  <a:pt x="3385918" y="6511114"/>
                </a:lnTo>
                <a:lnTo>
                  <a:pt x="3378129" y="6511956"/>
                </a:lnTo>
                <a:lnTo>
                  <a:pt x="3365937" y="6514057"/>
                </a:lnTo>
                <a:lnTo>
                  <a:pt x="3353407" y="6516159"/>
                </a:lnTo>
                <a:lnTo>
                  <a:pt x="3341214" y="6517422"/>
                </a:lnTo>
                <a:lnTo>
                  <a:pt x="3328684" y="6518683"/>
                </a:lnTo>
                <a:lnTo>
                  <a:pt x="3303962" y="6520365"/>
                </a:lnTo>
                <a:lnTo>
                  <a:pt x="3279239" y="6520365"/>
                </a:lnTo>
                <a:lnTo>
                  <a:pt x="3254179" y="6519104"/>
                </a:lnTo>
                <a:lnTo>
                  <a:pt x="3229457" y="6517422"/>
                </a:lnTo>
                <a:lnTo>
                  <a:pt x="3204735" y="6515319"/>
                </a:lnTo>
                <a:lnTo>
                  <a:pt x="3180013" y="6511956"/>
                </a:lnTo>
                <a:lnTo>
                  <a:pt x="3175949" y="6514057"/>
                </a:lnTo>
                <a:lnTo>
                  <a:pt x="3171546" y="6515739"/>
                </a:lnTo>
                <a:lnTo>
                  <a:pt x="3167482" y="6516159"/>
                </a:lnTo>
                <a:lnTo>
                  <a:pt x="3163418" y="6516159"/>
                </a:lnTo>
                <a:lnTo>
                  <a:pt x="3066561" y="6542650"/>
                </a:lnTo>
                <a:lnTo>
                  <a:pt x="3064867" y="6546853"/>
                </a:lnTo>
                <a:lnTo>
                  <a:pt x="3062836" y="6550218"/>
                </a:lnTo>
                <a:lnTo>
                  <a:pt x="3061143" y="6553581"/>
                </a:lnTo>
                <a:lnTo>
                  <a:pt x="3059449" y="6555684"/>
                </a:lnTo>
                <a:lnTo>
                  <a:pt x="3057078" y="6558206"/>
                </a:lnTo>
                <a:lnTo>
                  <a:pt x="3054708" y="6559889"/>
                </a:lnTo>
                <a:lnTo>
                  <a:pt x="3052676" y="6560730"/>
                </a:lnTo>
                <a:lnTo>
                  <a:pt x="3049967" y="6561571"/>
                </a:lnTo>
                <a:lnTo>
                  <a:pt x="3044888" y="6561991"/>
                </a:lnTo>
                <a:lnTo>
                  <a:pt x="3039130" y="6561571"/>
                </a:lnTo>
                <a:lnTo>
                  <a:pt x="3032696" y="6560309"/>
                </a:lnTo>
                <a:lnTo>
                  <a:pt x="3026600" y="6558627"/>
                </a:lnTo>
                <a:lnTo>
                  <a:pt x="3014407" y="6555264"/>
                </a:lnTo>
                <a:lnTo>
                  <a:pt x="3002893" y="6553161"/>
                </a:lnTo>
                <a:lnTo>
                  <a:pt x="2996796" y="6552741"/>
                </a:lnTo>
                <a:lnTo>
                  <a:pt x="2991040" y="6552741"/>
                </a:lnTo>
                <a:lnTo>
                  <a:pt x="2985283" y="6553161"/>
                </a:lnTo>
                <a:lnTo>
                  <a:pt x="2979526" y="6554422"/>
                </a:lnTo>
                <a:lnTo>
                  <a:pt x="2974107" y="6555264"/>
                </a:lnTo>
                <a:lnTo>
                  <a:pt x="2968688" y="6557365"/>
                </a:lnTo>
                <a:lnTo>
                  <a:pt x="2963270" y="6559889"/>
                </a:lnTo>
                <a:lnTo>
                  <a:pt x="2957852" y="6563252"/>
                </a:lnTo>
                <a:lnTo>
                  <a:pt x="2952771" y="6567457"/>
                </a:lnTo>
                <a:lnTo>
                  <a:pt x="2948030" y="6572083"/>
                </a:lnTo>
                <a:lnTo>
                  <a:pt x="2942951" y="6578389"/>
                </a:lnTo>
                <a:lnTo>
                  <a:pt x="2938548" y="6584276"/>
                </a:lnTo>
                <a:lnTo>
                  <a:pt x="2934484" y="6589742"/>
                </a:lnTo>
                <a:lnTo>
                  <a:pt x="2930419" y="6594788"/>
                </a:lnTo>
                <a:lnTo>
                  <a:pt x="2926017" y="6599413"/>
                </a:lnTo>
                <a:lnTo>
                  <a:pt x="2921615" y="6603198"/>
                </a:lnTo>
                <a:lnTo>
                  <a:pt x="2916874" y="6606561"/>
                </a:lnTo>
                <a:lnTo>
                  <a:pt x="2912132" y="6609925"/>
                </a:lnTo>
                <a:lnTo>
                  <a:pt x="2907052" y="6612026"/>
                </a:lnTo>
                <a:lnTo>
                  <a:pt x="2902312" y="6614550"/>
                </a:lnTo>
                <a:lnTo>
                  <a:pt x="2897232" y="6616232"/>
                </a:lnTo>
                <a:lnTo>
                  <a:pt x="2891813" y="6617913"/>
                </a:lnTo>
                <a:lnTo>
                  <a:pt x="2887071" y="6618334"/>
                </a:lnTo>
                <a:lnTo>
                  <a:pt x="2881653" y="6618754"/>
                </a:lnTo>
                <a:lnTo>
                  <a:pt x="2870816" y="6619595"/>
                </a:lnTo>
                <a:lnTo>
                  <a:pt x="2859978" y="6618334"/>
                </a:lnTo>
                <a:lnTo>
                  <a:pt x="2843384" y="6616652"/>
                </a:lnTo>
                <a:lnTo>
                  <a:pt x="2826791" y="6614970"/>
                </a:lnTo>
                <a:lnTo>
                  <a:pt x="2810196" y="6613709"/>
                </a:lnTo>
                <a:lnTo>
                  <a:pt x="2793601" y="6613289"/>
                </a:lnTo>
                <a:lnTo>
                  <a:pt x="2777345" y="6613289"/>
                </a:lnTo>
                <a:lnTo>
                  <a:pt x="2760752" y="6613709"/>
                </a:lnTo>
                <a:lnTo>
                  <a:pt x="2744157" y="6614550"/>
                </a:lnTo>
                <a:lnTo>
                  <a:pt x="2727901" y="6615391"/>
                </a:lnTo>
                <a:lnTo>
                  <a:pt x="2711307" y="6617072"/>
                </a:lnTo>
                <a:lnTo>
                  <a:pt x="2695051" y="6619595"/>
                </a:lnTo>
                <a:lnTo>
                  <a:pt x="2678457" y="6621697"/>
                </a:lnTo>
                <a:lnTo>
                  <a:pt x="2662201" y="6624641"/>
                </a:lnTo>
                <a:lnTo>
                  <a:pt x="2646622" y="6628004"/>
                </a:lnTo>
                <a:lnTo>
                  <a:pt x="2630367" y="6631368"/>
                </a:lnTo>
                <a:lnTo>
                  <a:pt x="2614450" y="6635153"/>
                </a:lnTo>
                <a:lnTo>
                  <a:pt x="2598533" y="6639357"/>
                </a:lnTo>
                <a:lnTo>
                  <a:pt x="2590067" y="6641880"/>
                </a:lnTo>
                <a:lnTo>
                  <a:pt x="2581599" y="6643562"/>
                </a:lnTo>
                <a:lnTo>
                  <a:pt x="2573133" y="6644402"/>
                </a:lnTo>
                <a:lnTo>
                  <a:pt x="2564328" y="6645665"/>
                </a:lnTo>
                <a:lnTo>
                  <a:pt x="2547396" y="6646926"/>
                </a:lnTo>
                <a:lnTo>
                  <a:pt x="2530462" y="6646085"/>
                </a:lnTo>
                <a:lnTo>
                  <a:pt x="2513190" y="6645243"/>
                </a:lnTo>
                <a:lnTo>
                  <a:pt x="2496258" y="6643562"/>
                </a:lnTo>
                <a:lnTo>
                  <a:pt x="2462392" y="6638937"/>
                </a:lnTo>
                <a:lnTo>
                  <a:pt x="2445458" y="6635994"/>
                </a:lnTo>
                <a:lnTo>
                  <a:pt x="2428864" y="6634311"/>
                </a:lnTo>
                <a:lnTo>
                  <a:pt x="2411932" y="6633471"/>
                </a:lnTo>
                <a:lnTo>
                  <a:pt x="2394998" y="6632629"/>
                </a:lnTo>
                <a:lnTo>
                  <a:pt x="2378403" y="6633471"/>
                </a:lnTo>
                <a:lnTo>
                  <a:pt x="2369937" y="6634311"/>
                </a:lnTo>
                <a:lnTo>
                  <a:pt x="2361470" y="6635573"/>
                </a:lnTo>
                <a:lnTo>
                  <a:pt x="2353343" y="6637255"/>
                </a:lnTo>
                <a:lnTo>
                  <a:pt x="2344876" y="6638937"/>
                </a:lnTo>
                <a:lnTo>
                  <a:pt x="2336410" y="6641880"/>
                </a:lnTo>
                <a:lnTo>
                  <a:pt x="2328282" y="6644402"/>
                </a:lnTo>
                <a:lnTo>
                  <a:pt x="2325573" y="6645665"/>
                </a:lnTo>
                <a:lnTo>
                  <a:pt x="2323202" y="6645665"/>
                </a:lnTo>
                <a:lnTo>
                  <a:pt x="2321170" y="6645665"/>
                </a:lnTo>
                <a:lnTo>
                  <a:pt x="2318800" y="6645243"/>
                </a:lnTo>
                <a:lnTo>
                  <a:pt x="2316429" y="6643981"/>
                </a:lnTo>
                <a:lnTo>
                  <a:pt x="2314737" y="6642721"/>
                </a:lnTo>
                <a:lnTo>
                  <a:pt x="2313042" y="6641039"/>
                </a:lnTo>
                <a:lnTo>
                  <a:pt x="2311349" y="6639357"/>
                </a:lnTo>
                <a:lnTo>
                  <a:pt x="2307962" y="6635153"/>
                </a:lnTo>
                <a:lnTo>
                  <a:pt x="2305931" y="6629687"/>
                </a:lnTo>
                <a:lnTo>
                  <a:pt x="2305253" y="6626744"/>
                </a:lnTo>
                <a:lnTo>
                  <a:pt x="2304914" y="6623379"/>
                </a:lnTo>
                <a:lnTo>
                  <a:pt x="2304576" y="6620435"/>
                </a:lnTo>
                <a:lnTo>
                  <a:pt x="2304914" y="6617072"/>
                </a:lnTo>
                <a:lnTo>
                  <a:pt x="2305253" y="6605720"/>
                </a:lnTo>
                <a:lnTo>
                  <a:pt x="2305253" y="6599833"/>
                </a:lnTo>
                <a:lnTo>
                  <a:pt x="2304914" y="6594367"/>
                </a:lnTo>
                <a:lnTo>
                  <a:pt x="2303560" y="6589321"/>
                </a:lnTo>
                <a:lnTo>
                  <a:pt x="2301866" y="6584276"/>
                </a:lnTo>
                <a:lnTo>
                  <a:pt x="2299496" y="6579230"/>
                </a:lnTo>
                <a:lnTo>
                  <a:pt x="2295771" y="6575026"/>
                </a:lnTo>
                <a:lnTo>
                  <a:pt x="2293061" y="6572083"/>
                </a:lnTo>
                <a:lnTo>
                  <a:pt x="2289675" y="6569979"/>
                </a:lnTo>
                <a:lnTo>
                  <a:pt x="2285272" y="6568298"/>
                </a:lnTo>
                <a:lnTo>
                  <a:pt x="2280192" y="6566615"/>
                </a:lnTo>
                <a:lnTo>
                  <a:pt x="2274774" y="6565355"/>
                </a:lnTo>
                <a:lnTo>
                  <a:pt x="2269016" y="6564093"/>
                </a:lnTo>
                <a:lnTo>
                  <a:pt x="2262582" y="6563673"/>
                </a:lnTo>
                <a:lnTo>
                  <a:pt x="2255809" y="6563252"/>
                </a:lnTo>
                <a:lnTo>
                  <a:pt x="2241247" y="6563673"/>
                </a:lnTo>
                <a:lnTo>
                  <a:pt x="2225329" y="6564934"/>
                </a:lnTo>
                <a:lnTo>
                  <a:pt x="2209073" y="6567036"/>
                </a:lnTo>
                <a:lnTo>
                  <a:pt x="2193156" y="6570400"/>
                </a:lnTo>
                <a:lnTo>
                  <a:pt x="2176900" y="6575026"/>
                </a:lnTo>
                <a:lnTo>
                  <a:pt x="2161661" y="6580070"/>
                </a:lnTo>
                <a:lnTo>
                  <a:pt x="2147099" y="6585537"/>
                </a:lnTo>
                <a:lnTo>
                  <a:pt x="2141003" y="6588060"/>
                </a:lnTo>
                <a:lnTo>
                  <a:pt x="2134568" y="6591423"/>
                </a:lnTo>
                <a:lnTo>
                  <a:pt x="2128811" y="6594788"/>
                </a:lnTo>
                <a:lnTo>
                  <a:pt x="2124070" y="6598151"/>
                </a:lnTo>
                <a:lnTo>
                  <a:pt x="2119329" y="6602357"/>
                </a:lnTo>
                <a:lnTo>
                  <a:pt x="2115264" y="6605720"/>
                </a:lnTo>
                <a:lnTo>
                  <a:pt x="2112216" y="6609504"/>
                </a:lnTo>
                <a:lnTo>
                  <a:pt x="2109507" y="6613289"/>
                </a:lnTo>
                <a:lnTo>
                  <a:pt x="2107814" y="6617072"/>
                </a:lnTo>
                <a:lnTo>
                  <a:pt x="2107137" y="6621697"/>
                </a:lnTo>
                <a:lnTo>
                  <a:pt x="2105783" y="6631368"/>
                </a:lnTo>
                <a:lnTo>
                  <a:pt x="2104089" y="6639357"/>
                </a:lnTo>
                <a:lnTo>
                  <a:pt x="2102057" y="6646926"/>
                </a:lnTo>
                <a:lnTo>
                  <a:pt x="2099348" y="6651971"/>
                </a:lnTo>
                <a:lnTo>
                  <a:pt x="2095960" y="6656176"/>
                </a:lnTo>
                <a:lnTo>
                  <a:pt x="2092913" y="6659540"/>
                </a:lnTo>
                <a:lnTo>
                  <a:pt x="2089188" y="6661642"/>
                </a:lnTo>
                <a:lnTo>
                  <a:pt x="2085124" y="6663324"/>
                </a:lnTo>
                <a:lnTo>
                  <a:pt x="2081399" y="6664585"/>
                </a:lnTo>
                <a:lnTo>
                  <a:pt x="2077335" y="6665005"/>
                </a:lnTo>
                <a:lnTo>
                  <a:pt x="2068191" y="6665005"/>
                </a:lnTo>
                <a:lnTo>
                  <a:pt x="2059386" y="6665005"/>
                </a:lnTo>
                <a:lnTo>
                  <a:pt x="2054644" y="6665005"/>
                </a:lnTo>
                <a:lnTo>
                  <a:pt x="2050241" y="6665846"/>
                </a:lnTo>
                <a:lnTo>
                  <a:pt x="2012651" y="6666267"/>
                </a:lnTo>
                <a:lnTo>
                  <a:pt x="1974721" y="6666267"/>
                </a:lnTo>
                <a:lnTo>
                  <a:pt x="1862624" y="6666687"/>
                </a:lnTo>
                <a:lnTo>
                  <a:pt x="1855851" y="6673415"/>
                </a:lnTo>
                <a:lnTo>
                  <a:pt x="1850093" y="6678040"/>
                </a:lnTo>
                <a:lnTo>
                  <a:pt x="1847384" y="6679302"/>
                </a:lnTo>
                <a:lnTo>
                  <a:pt x="1844675" y="6680143"/>
                </a:lnTo>
                <a:lnTo>
                  <a:pt x="1841966" y="6680983"/>
                </a:lnTo>
                <a:lnTo>
                  <a:pt x="1839595" y="6681404"/>
                </a:lnTo>
                <a:lnTo>
                  <a:pt x="1837564" y="6680983"/>
                </a:lnTo>
                <a:lnTo>
                  <a:pt x="1835193" y="6680143"/>
                </a:lnTo>
                <a:lnTo>
                  <a:pt x="1831128" y="6678461"/>
                </a:lnTo>
                <a:lnTo>
                  <a:pt x="1827403" y="6675937"/>
                </a:lnTo>
                <a:lnTo>
                  <a:pt x="1824356" y="6671733"/>
                </a:lnTo>
                <a:lnTo>
                  <a:pt x="1821308" y="6666687"/>
                </a:lnTo>
                <a:lnTo>
                  <a:pt x="1817921" y="6662483"/>
                </a:lnTo>
                <a:lnTo>
                  <a:pt x="1812163" y="6651971"/>
                </a:lnTo>
                <a:lnTo>
                  <a:pt x="1809454" y="6646926"/>
                </a:lnTo>
                <a:lnTo>
                  <a:pt x="1806406" y="6642300"/>
                </a:lnTo>
                <a:lnTo>
                  <a:pt x="1803358" y="6637675"/>
                </a:lnTo>
                <a:lnTo>
                  <a:pt x="1799634" y="6635153"/>
                </a:lnTo>
                <a:lnTo>
                  <a:pt x="1793876" y="6643981"/>
                </a:lnTo>
                <a:lnTo>
                  <a:pt x="1788119" y="6651971"/>
                </a:lnTo>
                <a:lnTo>
                  <a:pt x="1781684" y="6659119"/>
                </a:lnTo>
                <a:lnTo>
                  <a:pt x="1775589" y="6665005"/>
                </a:lnTo>
                <a:lnTo>
                  <a:pt x="1769154" y="6670892"/>
                </a:lnTo>
                <a:lnTo>
                  <a:pt x="1762380" y="6675096"/>
                </a:lnTo>
                <a:lnTo>
                  <a:pt x="1755608" y="6678461"/>
                </a:lnTo>
                <a:lnTo>
                  <a:pt x="1748495" y="6680983"/>
                </a:lnTo>
                <a:lnTo>
                  <a:pt x="1741383" y="6682665"/>
                </a:lnTo>
                <a:lnTo>
                  <a:pt x="1734272" y="6683086"/>
                </a:lnTo>
                <a:lnTo>
                  <a:pt x="1726483" y="6682665"/>
                </a:lnTo>
                <a:lnTo>
                  <a:pt x="1718694" y="6681404"/>
                </a:lnTo>
                <a:lnTo>
                  <a:pt x="1711243" y="6679302"/>
                </a:lnTo>
                <a:lnTo>
                  <a:pt x="1703115" y="6675937"/>
                </a:lnTo>
                <a:lnTo>
                  <a:pt x="1694987" y="6671312"/>
                </a:lnTo>
                <a:lnTo>
                  <a:pt x="1686521" y="6665846"/>
                </a:lnTo>
                <a:lnTo>
                  <a:pt x="1679408" y="6667528"/>
                </a:lnTo>
                <a:lnTo>
                  <a:pt x="1672297" y="6668370"/>
                </a:lnTo>
                <a:lnTo>
                  <a:pt x="1657735" y="6670052"/>
                </a:lnTo>
                <a:lnTo>
                  <a:pt x="1642834" y="6671733"/>
                </a:lnTo>
                <a:lnTo>
                  <a:pt x="1628271" y="6672995"/>
                </a:lnTo>
                <a:lnTo>
                  <a:pt x="1620821" y="6674255"/>
                </a:lnTo>
                <a:lnTo>
                  <a:pt x="1613709" y="6675937"/>
                </a:lnTo>
                <a:lnTo>
                  <a:pt x="1606597" y="6677619"/>
                </a:lnTo>
                <a:lnTo>
                  <a:pt x="1599486" y="6679722"/>
                </a:lnTo>
                <a:lnTo>
                  <a:pt x="1592712" y="6682665"/>
                </a:lnTo>
                <a:lnTo>
                  <a:pt x="1585939" y="6686449"/>
                </a:lnTo>
                <a:lnTo>
                  <a:pt x="1579165" y="6690234"/>
                </a:lnTo>
                <a:lnTo>
                  <a:pt x="1572393" y="6695699"/>
                </a:lnTo>
                <a:lnTo>
                  <a:pt x="1554105" y="6697382"/>
                </a:lnTo>
                <a:lnTo>
                  <a:pt x="1535139" y="6698642"/>
                </a:lnTo>
                <a:lnTo>
                  <a:pt x="1516852" y="6698642"/>
                </a:lnTo>
                <a:lnTo>
                  <a:pt x="1498225" y="6698222"/>
                </a:lnTo>
                <a:lnTo>
                  <a:pt x="1479938" y="6696961"/>
                </a:lnTo>
                <a:lnTo>
                  <a:pt x="1460974" y="6695279"/>
                </a:lnTo>
                <a:lnTo>
                  <a:pt x="1424398" y="6691916"/>
                </a:lnTo>
                <a:lnTo>
                  <a:pt x="1405433" y="6690234"/>
                </a:lnTo>
                <a:lnTo>
                  <a:pt x="1386806" y="6688973"/>
                </a:lnTo>
                <a:lnTo>
                  <a:pt x="1368519" y="6688551"/>
                </a:lnTo>
                <a:lnTo>
                  <a:pt x="1349553" y="6688551"/>
                </a:lnTo>
                <a:lnTo>
                  <a:pt x="1331267" y="6689814"/>
                </a:lnTo>
                <a:lnTo>
                  <a:pt x="1312978" y="6691916"/>
                </a:lnTo>
                <a:lnTo>
                  <a:pt x="1303496" y="6693177"/>
                </a:lnTo>
                <a:lnTo>
                  <a:pt x="1294352" y="6695279"/>
                </a:lnTo>
                <a:lnTo>
                  <a:pt x="1284870" y="6697382"/>
                </a:lnTo>
                <a:lnTo>
                  <a:pt x="1275726" y="6699905"/>
                </a:lnTo>
                <a:lnTo>
                  <a:pt x="1264211" y="6705370"/>
                </a:lnTo>
                <a:lnTo>
                  <a:pt x="1252359" y="6709154"/>
                </a:lnTo>
                <a:lnTo>
                  <a:pt x="1240506" y="6712098"/>
                </a:lnTo>
                <a:lnTo>
                  <a:pt x="1228990" y="6714201"/>
                </a:lnTo>
                <a:lnTo>
                  <a:pt x="1216799" y="6715462"/>
                </a:lnTo>
                <a:lnTo>
                  <a:pt x="1204607" y="6716303"/>
                </a:lnTo>
                <a:lnTo>
                  <a:pt x="1180901" y="6716303"/>
                </a:lnTo>
                <a:lnTo>
                  <a:pt x="1156518" y="6716303"/>
                </a:lnTo>
                <a:lnTo>
                  <a:pt x="1144326" y="6717144"/>
                </a:lnTo>
                <a:lnTo>
                  <a:pt x="1132473" y="6717564"/>
                </a:lnTo>
                <a:lnTo>
                  <a:pt x="1120280" y="6718825"/>
                </a:lnTo>
                <a:lnTo>
                  <a:pt x="1108428" y="6720507"/>
                </a:lnTo>
                <a:lnTo>
                  <a:pt x="1096913" y="6723030"/>
                </a:lnTo>
                <a:lnTo>
                  <a:pt x="1084721" y="6727235"/>
                </a:lnTo>
                <a:lnTo>
                  <a:pt x="1082012" y="6733122"/>
                </a:lnTo>
                <a:lnTo>
                  <a:pt x="1079303" y="6738166"/>
                </a:lnTo>
                <a:lnTo>
                  <a:pt x="1076255" y="6742793"/>
                </a:lnTo>
                <a:lnTo>
                  <a:pt x="1073207" y="6746577"/>
                </a:lnTo>
                <a:lnTo>
                  <a:pt x="1069820" y="6749940"/>
                </a:lnTo>
                <a:lnTo>
                  <a:pt x="1066773" y="6753304"/>
                </a:lnTo>
                <a:lnTo>
                  <a:pt x="1063725" y="6755406"/>
                </a:lnTo>
                <a:lnTo>
                  <a:pt x="1059999" y="6757929"/>
                </a:lnTo>
                <a:lnTo>
                  <a:pt x="1056274" y="6758770"/>
                </a:lnTo>
                <a:lnTo>
                  <a:pt x="1052887" y="6760031"/>
                </a:lnTo>
                <a:lnTo>
                  <a:pt x="1049163" y="6760872"/>
                </a:lnTo>
                <a:lnTo>
                  <a:pt x="1045776" y="6761712"/>
                </a:lnTo>
                <a:lnTo>
                  <a:pt x="1037986" y="6761712"/>
                </a:lnTo>
                <a:lnTo>
                  <a:pt x="1030536" y="6760872"/>
                </a:lnTo>
                <a:lnTo>
                  <a:pt x="1022747" y="6759611"/>
                </a:lnTo>
                <a:lnTo>
                  <a:pt x="1014618" y="6757929"/>
                </a:lnTo>
                <a:lnTo>
                  <a:pt x="999041" y="6754566"/>
                </a:lnTo>
                <a:lnTo>
                  <a:pt x="990912" y="6753304"/>
                </a:lnTo>
                <a:lnTo>
                  <a:pt x="983124" y="6752883"/>
                </a:lnTo>
                <a:lnTo>
                  <a:pt x="975673" y="6753304"/>
                </a:lnTo>
                <a:lnTo>
                  <a:pt x="971947" y="6753725"/>
                </a:lnTo>
                <a:lnTo>
                  <a:pt x="967884" y="6754986"/>
                </a:lnTo>
                <a:lnTo>
                  <a:pt x="953998" y="6758770"/>
                </a:lnTo>
                <a:lnTo>
                  <a:pt x="940115" y="6762554"/>
                </a:lnTo>
                <a:lnTo>
                  <a:pt x="925890" y="6765918"/>
                </a:lnTo>
                <a:lnTo>
                  <a:pt x="911328" y="6768861"/>
                </a:lnTo>
                <a:lnTo>
                  <a:pt x="897104" y="6770964"/>
                </a:lnTo>
                <a:lnTo>
                  <a:pt x="882202" y="6773486"/>
                </a:lnTo>
                <a:lnTo>
                  <a:pt x="867980" y="6775168"/>
                </a:lnTo>
                <a:lnTo>
                  <a:pt x="853079" y="6776009"/>
                </a:lnTo>
                <a:lnTo>
                  <a:pt x="838515" y="6777271"/>
                </a:lnTo>
                <a:lnTo>
                  <a:pt x="823953" y="6777691"/>
                </a:lnTo>
                <a:lnTo>
                  <a:pt x="794151" y="6778532"/>
                </a:lnTo>
                <a:lnTo>
                  <a:pt x="764689" y="6777271"/>
                </a:lnTo>
                <a:lnTo>
                  <a:pt x="735224" y="6775589"/>
                </a:lnTo>
                <a:lnTo>
                  <a:pt x="671895" y="6775168"/>
                </a:lnTo>
                <a:lnTo>
                  <a:pt x="664445" y="6777691"/>
                </a:lnTo>
                <a:lnTo>
                  <a:pt x="656655" y="6780634"/>
                </a:lnTo>
                <a:lnTo>
                  <a:pt x="641076" y="6785258"/>
                </a:lnTo>
                <a:lnTo>
                  <a:pt x="625837" y="6788203"/>
                </a:lnTo>
                <a:lnTo>
                  <a:pt x="609920" y="6790726"/>
                </a:lnTo>
                <a:lnTo>
                  <a:pt x="594341" y="6791567"/>
                </a:lnTo>
                <a:lnTo>
                  <a:pt x="578762" y="6792407"/>
                </a:lnTo>
                <a:lnTo>
                  <a:pt x="562508" y="6791567"/>
                </a:lnTo>
                <a:lnTo>
                  <a:pt x="546591" y="6790726"/>
                </a:lnTo>
                <a:lnTo>
                  <a:pt x="423318" y="6793248"/>
                </a:lnTo>
                <a:lnTo>
                  <a:pt x="420609" y="6787783"/>
                </a:lnTo>
                <a:lnTo>
                  <a:pt x="419933" y="6788203"/>
                </a:lnTo>
                <a:lnTo>
                  <a:pt x="423318" y="6793248"/>
                </a:lnTo>
                <a:lnTo>
                  <a:pt x="417899" y="6796612"/>
                </a:lnTo>
                <a:lnTo>
                  <a:pt x="412481" y="6799555"/>
                </a:lnTo>
                <a:lnTo>
                  <a:pt x="407063" y="6801658"/>
                </a:lnTo>
                <a:lnTo>
                  <a:pt x="401305" y="6803339"/>
                </a:lnTo>
                <a:lnTo>
                  <a:pt x="395886" y="6804601"/>
                </a:lnTo>
                <a:lnTo>
                  <a:pt x="390468" y="6805862"/>
                </a:lnTo>
                <a:lnTo>
                  <a:pt x="379293" y="6806282"/>
                </a:lnTo>
                <a:lnTo>
                  <a:pt x="368117" y="6806282"/>
                </a:lnTo>
                <a:lnTo>
                  <a:pt x="356264" y="6806282"/>
                </a:lnTo>
                <a:lnTo>
                  <a:pt x="345088" y="6806282"/>
                </a:lnTo>
                <a:lnTo>
                  <a:pt x="333911" y="6806703"/>
                </a:lnTo>
                <a:lnTo>
                  <a:pt x="330863" y="6809226"/>
                </a:lnTo>
                <a:lnTo>
                  <a:pt x="327478" y="6810908"/>
                </a:lnTo>
                <a:lnTo>
                  <a:pt x="324769" y="6811749"/>
                </a:lnTo>
                <a:lnTo>
                  <a:pt x="321721" y="6813010"/>
                </a:lnTo>
                <a:lnTo>
                  <a:pt x="315285" y="6813431"/>
                </a:lnTo>
                <a:lnTo>
                  <a:pt x="309528" y="6813010"/>
                </a:lnTo>
                <a:lnTo>
                  <a:pt x="303433" y="6811749"/>
                </a:lnTo>
                <a:lnTo>
                  <a:pt x="297337" y="6810067"/>
                </a:lnTo>
                <a:lnTo>
                  <a:pt x="291240" y="6808386"/>
                </a:lnTo>
                <a:lnTo>
                  <a:pt x="285483" y="6807545"/>
                </a:lnTo>
                <a:lnTo>
                  <a:pt x="279387" y="6811749"/>
                </a:lnTo>
                <a:lnTo>
                  <a:pt x="273630" y="6815113"/>
                </a:lnTo>
                <a:lnTo>
                  <a:pt x="267873" y="6818057"/>
                </a:lnTo>
                <a:lnTo>
                  <a:pt x="262115" y="6819738"/>
                </a:lnTo>
                <a:lnTo>
                  <a:pt x="255682" y="6821420"/>
                </a:lnTo>
                <a:lnTo>
                  <a:pt x="249924" y="6821841"/>
                </a:lnTo>
                <a:lnTo>
                  <a:pt x="244166" y="6821841"/>
                </a:lnTo>
                <a:lnTo>
                  <a:pt x="237733" y="6821841"/>
                </a:lnTo>
                <a:lnTo>
                  <a:pt x="225540" y="6820579"/>
                </a:lnTo>
                <a:lnTo>
                  <a:pt x="213010" y="6819738"/>
                </a:lnTo>
                <a:lnTo>
                  <a:pt x="200819" y="6818897"/>
                </a:lnTo>
                <a:lnTo>
                  <a:pt x="195062" y="6818897"/>
                </a:lnTo>
                <a:lnTo>
                  <a:pt x="188966" y="6819738"/>
                </a:lnTo>
                <a:lnTo>
                  <a:pt x="166276" y="6821420"/>
                </a:lnTo>
                <a:lnTo>
                  <a:pt x="143586" y="6822260"/>
                </a:lnTo>
                <a:lnTo>
                  <a:pt x="98543" y="6824784"/>
                </a:lnTo>
                <a:lnTo>
                  <a:pt x="75513" y="6826465"/>
                </a:lnTo>
                <a:lnTo>
                  <a:pt x="53162" y="6828568"/>
                </a:lnTo>
                <a:lnTo>
                  <a:pt x="41987" y="6830670"/>
                </a:lnTo>
                <a:lnTo>
                  <a:pt x="30810" y="6832351"/>
                </a:lnTo>
                <a:lnTo>
                  <a:pt x="19635" y="6835295"/>
                </a:lnTo>
                <a:lnTo>
                  <a:pt x="8120" y="6837818"/>
                </a:lnTo>
                <a:lnTo>
                  <a:pt x="0" y="6841925"/>
                </a:ln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E7567C4-6349-4E0A-9F74-A80C01A2FC6B}"/>
              </a:ext>
            </a:extLst>
          </p:cNvPr>
          <p:cNvSpPr/>
          <p:nvPr/>
        </p:nvSpPr>
        <p:spPr>
          <a:xfrm>
            <a:off x="0" y="0"/>
            <a:ext cx="6005794" cy="6841925"/>
          </a:xfrm>
          <a:custGeom>
            <a:avLst/>
            <a:gdLst>
              <a:gd name="connsiteX0" fmla="*/ 2231425 w 6005794"/>
              <a:gd name="connsiteY0" fmla="*/ 6634731 h 6841925"/>
              <a:gd name="connsiteX1" fmla="*/ 2236845 w 6005794"/>
              <a:gd name="connsiteY1" fmla="*/ 6635896 h 6841925"/>
              <a:gd name="connsiteX2" fmla="*/ 2242940 w 6005794"/>
              <a:gd name="connsiteY2" fmla="*/ 6637060 h 6841925"/>
              <a:gd name="connsiteX3" fmla="*/ 2249036 w 6005794"/>
              <a:gd name="connsiteY3" fmla="*/ 6639390 h 6841925"/>
              <a:gd name="connsiteX4" fmla="*/ 2256148 w 6005794"/>
              <a:gd name="connsiteY4" fmla="*/ 6642107 h 6841925"/>
              <a:gd name="connsiteX5" fmla="*/ 2249036 w 6005794"/>
              <a:gd name="connsiteY5" fmla="*/ 6645212 h 6841925"/>
              <a:gd name="connsiteX6" fmla="*/ 2242940 w 6005794"/>
              <a:gd name="connsiteY6" fmla="*/ 6647929 h 6841925"/>
              <a:gd name="connsiteX7" fmla="*/ 2236845 w 6005794"/>
              <a:gd name="connsiteY7" fmla="*/ 6649482 h 6841925"/>
              <a:gd name="connsiteX8" fmla="*/ 2231425 w 6005794"/>
              <a:gd name="connsiteY8" fmla="*/ 6649869 h 6841925"/>
              <a:gd name="connsiteX9" fmla="*/ 2226346 w 6005794"/>
              <a:gd name="connsiteY9" fmla="*/ 6649482 h 6841925"/>
              <a:gd name="connsiteX10" fmla="*/ 2221266 w 6005794"/>
              <a:gd name="connsiteY10" fmla="*/ 6648317 h 6841925"/>
              <a:gd name="connsiteX11" fmla="*/ 2216187 w 6005794"/>
              <a:gd name="connsiteY11" fmla="*/ 6645600 h 6841925"/>
              <a:gd name="connsiteX12" fmla="*/ 2211445 w 6005794"/>
              <a:gd name="connsiteY12" fmla="*/ 6642494 h 6841925"/>
              <a:gd name="connsiteX13" fmla="*/ 2216187 w 6005794"/>
              <a:gd name="connsiteY13" fmla="*/ 6639001 h 6841925"/>
              <a:gd name="connsiteX14" fmla="*/ 2221266 w 6005794"/>
              <a:gd name="connsiteY14" fmla="*/ 6637060 h 6841925"/>
              <a:gd name="connsiteX15" fmla="*/ 2226346 w 6005794"/>
              <a:gd name="connsiteY15" fmla="*/ 6635508 h 6841925"/>
              <a:gd name="connsiteX16" fmla="*/ 4242517 w 6005794"/>
              <a:gd name="connsiteY16" fmla="*/ 5854343 h 6841925"/>
              <a:gd name="connsiteX17" fmla="*/ 4244219 w 6005794"/>
              <a:gd name="connsiteY17" fmla="*/ 5854343 h 6841925"/>
              <a:gd name="connsiteX18" fmla="*/ 4248304 w 6005794"/>
              <a:gd name="connsiteY18" fmla="*/ 5854343 h 6841925"/>
              <a:gd name="connsiteX19" fmla="*/ 4252389 w 6005794"/>
              <a:gd name="connsiteY19" fmla="*/ 5854760 h 6841925"/>
              <a:gd name="connsiteX20" fmla="*/ 4256473 w 6005794"/>
              <a:gd name="connsiteY20" fmla="*/ 5857257 h 6841925"/>
              <a:gd name="connsiteX21" fmla="*/ 4260559 w 6005794"/>
              <a:gd name="connsiteY21" fmla="*/ 5859338 h 6841925"/>
              <a:gd name="connsiteX22" fmla="*/ 4268047 w 6005794"/>
              <a:gd name="connsiteY22" fmla="*/ 5865164 h 6841925"/>
              <a:gd name="connsiteX23" fmla="*/ 4276217 w 6005794"/>
              <a:gd name="connsiteY23" fmla="*/ 5871405 h 6841925"/>
              <a:gd name="connsiteX24" fmla="*/ 4280301 w 6005794"/>
              <a:gd name="connsiteY24" fmla="*/ 5873486 h 6841925"/>
              <a:gd name="connsiteX25" fmla="*/ 4284046 w 6005794"/>
              <a:gd name="connsiteY25" fmla="*/ 5875150 h 6841925"/>
              <a:gd name="connsiteX26" fmla="*/ 4283025 w 6005794"/>
              <a:gd name="connsiteY26" fmla="*/ 5894709 h 6841925"/>
              <a:gd name="connsiteX27" fmla="*/ 4217668 w 6005794"/>
              <a:gd name="connsiteY27" fmla="*/ 5888051 h 6841925"/>
              <a:gd name="connsiteX28" fmla="*/ 4222434 w 6005794"/>
              <a:gd name="connsiteY28" fmla="*/ 5877647 h 6841925"/>
              <a:gd name="connsiteX29" fmla="*/ 4226860 w 6005794"/>
              <a:gd name="connsiteY29" fmla="*/ 5869324 h 6841925"/>
              <a:gd name="connsiteX30" fmla="*/ 4231624 w 6005794"/>
              <a:gd name="connsiteY30" fmla="*/ 5862666 h 6841925"/>
              <a:gd name="connsiteX31" fmla="*/ 4235708 w 6005794"/>
              <a:gd name="connsiteY31" fmla="*/ 5858088 h 6841925"/>
              <a:gd name="connsiteX32" fmla="*/ 4237752 w 6005794"/>
              <a:gd name="connsiteY32" fmla="*/ 5856424 h 6841925"/>
              <a:gd name="connsiteX33" fmla="*/ 4240134 w 6005794"/>
              <a:gd name="connsiteY33" fmla="*/ 5855592 h 6841925"/>
              <a:gd name="connsiteX34" fmla="*/ 5388987 w 6005794"/>
              <a:gd name="connsiteY34" fmla="*/ 1486525 h 6841925"/>
              <a:gd name="connsiteX35" fmla="*/ 5396519 w 6005794"/>
              <a:gd name="connsiteY35" fmla="*/ 1486525 h 6841925"/>
              <a:gd name="connsiteX36" fmla="*/ 5404051 w 6005794"/>
              <a:gd name="connsiteY36" fmla="*/ 1487321 h 6841925"/>
              <a:gd name="connsiteX37" fmla="*/ 5412269 w 6005794"/>
              <a:gd name="connsiteY37" fmla="*/ 1489712 h 6841925"/>
              <a:gd name="connsiteX38" fmla="*/ 5420828 w 6005794"/>
              <a:gd name="connsiteY38" fmla="*/ 1493297 h 6841925"/>
              <a:gd name="connsiteX39" fmla="*/ 5430072 w 6005794"/>
              <a:gd name="connsiteY39" fmla="*/ 1498873 h 6841925"/>
              <a:gd name="connsiteX40" fmla="*/ 5419459 w 6005794"/>
              <a:gd name="connsiteY40" fmla="*/ 1499671 h 6841925"/>
              <a:gd name="connsiteX41" fmla="*/ 5409871 w 6005794"/>
              <a:gd name="connsiteY41" fmla="*/ 1500467 h 6841925"/>
              <a:gd name="connsiteX42" fmla="*/ 5401654 w 6005794"/>
              <a:gd name="connsiteY42" fmla="*/ 1501263 h 6841925"/>
              <a:gd name="connsiteX43" fmla="*/ 5394122 w 6005794"/>
              <a:gd name="connsiteY43" fmla="*/ 1501663 h 6841925"/>
              <a:gd name="connsiteX44" fmla="*/ 5386932 w 6005794"/>
              <a:gd name="connsiteY44" fmla="*/ 1501263 h 6841925"/>
              <a:gd name="connsiteX45" fmla="*/ 5383509 w 6005794"/>
              <a:gd name="connsiteY45" fmla="*/ 1500467 h 6841925"/>
              <a:gd name="connsiteX46" fmla="*/ 5380085 w 6005794"/>
              <a:gd name="connsiteY46" fmla="*/ 1500068 h 6841925"/>
              <a:gd name="connsiteX47" fmla="*/ 5377003 w 6005794"/>
              <a:gd name="connsiteY47" fmla="*/ 1498476 h 6841925"/>
              <a:gd name="connsiteX48" fmla="*/ 5374264 w 6005794"/>
              <a:gd name="connsiteY48" fmla="*/ 1496883 h 6841925"/>
              <a:gd name="connsiteX49" fmla="*/ 5370840 w 6005794"/>
              <a:gd name="connsiteY49" fmla="*/ 1495288 h 6841925"/>
              <a:gd name="connsiteX50" fmla="*/ 5367759 w 6005794"/>
              <a:gd name="connsiteY50" fmla="*/ 1492500 h 6841925"/>
              <a:gd name="connsiteX51" fmla="*/ 5374949 w 6005794"/>
              <a:gd name="connsiteY51" fmla="*/ 1489712 h 6841925"/>
              <a:gd name="connsiteX52" fmla="*/ 5381797 w 6005794"/>
              <a:gd name="connsiteY52" fmla="*/ 1487321 h 6841925"/>
              <a:gd name="connsiteX53" fmla="*/ 3398111 w 6005794"/>
              <a:gd name="connsiteY53" fmla="*/ 891143 h 6841925"/>
              <a:gd name="connsiteX54" fmla="*/ 3387273 w 6005794"/>
              <a:gd name="connsiteY54" fmla="*/ 894506 h 6841925"/>
              <a:gd name="connsiteX55" fmla="*/ 3387951 w 6005794"/>
              <a:gd name="connsiteY55" fmla="*/ 893946 h 6841925"/>
              <a:gd name="connsiteX56" fmla="*/ 3137170 w 6005794"/>
              <a:gd name="connsiteY56" fmla="*/ 786866 h 6841925"/>
              <a:gd name="connsiteX57" fmla="*/ 3146102 w 6005794"/>
              <a:gd name="connsiteY57" fmla="*/ 787661 h 6841925"/>
              <a:gd name="connsiteX58" fmla="*/ 3154689 w 6005794"/>
              <a:gd name="connsiteY58" fmla="*/ 788455 h 6841925"/>
              <a:gd name="connsiteX59" fmla="*/ 3163621 w 6005794"/>
              <a:gd name="connsiteY59" fmla="*/ 790838 h 6841925"/>
              <a:gd name="connsiteX60" fmla="*/ 3173239 w 6005794"/>
              <a:gd name="connsiteY60" fmla="*/ 793220 h 6841925"/>
              <a:gd name="connsiteX61" fmla="*/ 3169117 w 6005794"/>
              <a:gd name="connsiteY61" fmla="*/ 798780 h 6841925"/>
              <a:gd name="connsiteX62" fmla="*/ 3164652 w 6005794"/>
              <a:gd name="connsiteY62" fmla="*/ 802751 h 6841925"/>
              <a:gd name="connsiteX63" fmla="*/ 3160530 w 6005794"/>
              <a:gd name="connsiteY63" fmla="*/ 806325 h 6841925"/>
              <a:gd name="connsiteX64" fmla="*/ 3156407 w 6005794"/>
              <a:gd name="connsiteY64" fmla="*/ 809502 h 6841925"/>
              <a:gd name="connsiteX65" fmla="*/ 3152285 w 6005794"/>
              <a:gd name="connsiteY65" fmla="*/ 812282 h 6841925"/>
              <a:gd name="connsiteX66" fmla="*/ 3148162 w 6005794"/>
              <a:gd name="connsiteY66" fmla="*/ 813870 h 6841925"/>
              <a:gd name="connsiteX67" fmla="*/ 3143697 w 6005794"/>
              <a:gd name="connsiteY67" fmla="*/ 815062 h 6841925"/>
              <a:gd name="connsiteX68" fmla="*/ 3139575 w 6005794"/>
              <a:gd name="connsiteY68" fmla="*/ 815459 h 6841925"/>
              <a:gd name="connsiteX69" fmla="*/ 3135109 w 6005794"/>
              <a:gd name="connsiteY69" fmla="*/ 815459 h 6841925"/>
              <a:gd name="connsiteX70" fmla="*/ 3130986 w 6005794"/>
              <a:gd name="connsiteY70" fmla="*/ 815062 h 6841925"/>
              <a:gd name="connsiteX71" fmla="*/ 3126520 w 6005794"/>
              <a:gd name="connsiteY71" fmla="*/ 813870 h 6841925"/>
              <a:gd name="connsiteX72" fmla="*/ 3121711 w 6005794"/>
              <a:gd name="connsiteY72" fmla="*/ 812282 h 6841925"/>
              <a:gd name="connsiteX73" fmla="*/ 3116902 w 6005794"/>
              <a:gd name="connsiteY73" fmla="*/ 810694 h 6841925"/>
              <a:gd name="connsiteX74" fmla="*/ 3111748 w 6005794"/>
              <a:gd name="connsiteY74" fmla="*/ 807914 h 6841925"/>
              <a:gd name="connsiteX75" fmla="*/ 3101443 w 6005794"/>
              <a:gd name="connsiteY75" fmla="*/ 802354 h 6841925"/>
              <a:gd name="connsiteX76" fmla="*/ 3106253 w 6005794"/>
              <a:gd name="connsiteY76" fmla="*/ 798780 h 6841925"/>
              <a:gd name="connsiteX77" fmla="*/ 3111062 w 6005794"/>
              <a:gd name="connsiteY77" fmla="*/ 795603 h 6841925"/>
              <a:gd name="connsiteX78" fmla="*/ 3115528 w 6005794"/>
              <a:gd name="connsiteY78" fmla="*/ 792823 h 6841925"/>
              <a:gd name="connsiteX79" fmla="*/ 3119993 w 6005794"/>
              <a:gd name="connsiteY79" fmla="*/ 791235 h 6841925"/>
              <a:gd name="connsiteX80" fmla="*/ 3124116 w 6005794"/>
              <a:gd name="connsiteY80" fmla="*/ 789647 h 6841925"/>
              <a:gd name="connsiteX81" fmla="*/ 3128582 w 6005794"/>
              <a:gd name="connsiteY81" fmla="*/ 788455 h 6841925"/>
              <a:gd name="connsiteX82" fmla="*/ 3133390 w 6005794"/>
              <a:gd name="connsiteY82" fmla="*/ 787661 h 6841925"/>
              <a:gd name="connsiteX83" fmla="*/ 3224378 w 6005794"/>
              <a:gd name="connsiteY83" fmla="*/ 775093 h 6841925"/>
              <a:gd name="connsiteX84" fmla="*/ 3227426 w 6005794"/>
              <a:gd name="connsiteY84" fmla="*/ 775093 h 6841925"/>
              <a:gd name="connsiteX85" fmla="*/ 3230474 w 6005794"/>
              <a:gd name="connsiteY85" fmla="*/ 775093 h 6841925"/>
              <a:gd name="connsiteX86" fmla="*/ 3233859 w 6005794"/>
              <a:gd name="connsiteY86" fmla="*/ 775915 h 6841925"/>
              <a:gd name="connsiteX87" fmla="*/ 3236568 w 6005794"/>
              <a:gd name="connsiteY87" fmla="*/ 777559 h 6841925"/>
              <a:gd name="connsiteX88" fmla="*/ 3238940 w 6005794"/>
              <a:gd name="connsiteY88" fmla="*/ 780025 h 6841925"/>
              <a:gd name="connsiteX89" fmla="*/ 3241310 w 6005794"/>
              <a:gd name="connsiteY89" fmla="*/ 782494 h 6841925"/>
              <a:gd name="connsiteX90" fmla="*/ 3243004 w 6005794"/>
              <a:gd name="connsiteY90" fmla="*/ 786604 h 6841925"/>
              <a:gd name="connsiteX91" fmla="*/ 3245036 w 6005794"/>
              <a:gd name="connsiteY91" fmla="*/ 790716 h 6841925"/>
              <a:gd name="connsiteX92" fmla="*/ 3246391 w 6005794"/>
              <a:gd name="connsiteY92" fmla="*/ 796472 h 6841925"/>
              <a:gd name="connsiteX93" fmla="*/ 3242665 w 6005794"/>
              <a:gd name="connsiteY93" fmla="*/ 800171 h 6841925"/>
              <a:gd name="connsiteX94" fmla="*/ 3238940 w 6005794"/>
              <a:gd name="connsiteY94" fmla="*/ 805105 h 6841925"/>
              <a:gd name="connsiteX95" fmla="*/ 3235214 w 6005794"/>
              <a:gd name="connsiteY95" fmla="*/ 808804 h 6841925"/>
              <a:gd name="connsiteX96" fmla="*/ 3232844 w 6005794"/>
              <a:gd name="connsiteY96" fmla="*/ 810450 h 6841925"/>
              <a:gd name="connsiteX97" fmla="*/ 3230135 w 6005794"/>
              <a:gd name="connsiteY97" fmla="*/ 811683 h 6841925"/>
              <a:gd name="connsiteX98" fmla="*/ 3226071 w 6005794"/>
              <a:gd name="connsiteY98" fmla="*/ 812095 h 6841925"/>
              <a:gd name="connsiteX99" fmla="*/ 3222346 w 6005794"/>
              <a:gd name="connsiteY99" fmla="*/ 811683 h 6841925"/>
              <a:gd name="connsiteX100" fmla="*/ 3218958 w 6005794"/>
              <a:gd name="connsiteY100" fmla="*/ 810450 h 6841925"/>
              <a:gd name="connsiteX101" fmla="*/ 3215910 w 6005794"/>
              <a:gd name="connsiteY101" fmla="*/ 808394 h 6841925"/>
              <a:gd name="connsiteX102" fmla="*/ 3213540 w 6005794"/>
              <a:gd name="connsiteY102" fmla="*/ 805105 h 6841925"/>
              <a:gd name="connsiteX103" fmla="*/ 3211846 w 6005794"/>
              <a:gd name="connsiteY103" fmla="*/ 800993 h 6841925"/>
              <a:gd name="connsiteX104" fmla="*/ 3210492 w 6005794"/>
              <a:gd name="connsiteY104" fmla="*/ 796882 h 6841925"/>
              <a:gd name="connsiteX105" fmla="*/ 3209815 w 6005794"/>
              <a:gd name="connsiteY105" fmla="*/ 791538 h 6841925"/>
              <a:gd name="connsiteX106" fmla="*/ 3210492 w 6005794"/>
              <a:gd name="connsiteY106" fmla="*/ 787426 h 6841925"/>
              <a:gd name="connsiteX107" fmla="*/ 3211846 w 6005794"/>
              <a:gd name="connsiteY107" fmla="*/ 784138 h 6841925"/>
              <a:gd name="connsiteX108" fmla="*/ 3213540 w 6005794"/>
              <a:gd name="connsiteY108" fmla="*/ 780848 h 6841925"/>
              <a:gd name="connsiteX109" fmla="*/ 3215910 w 6005794"/>
              <a:gd name="connsiteY109" fmla="*/ 778793 h 6841925"/>
              <a:gd name="connsiteX110" fmla="*/ 3217942 w 6005794"/>
              <a:gd name="connsiteY110" fmla="*/ 777149 h 6841925"/>
              <a:gd name="connsiteX111" fmla="*/ 3220991 w 6005794"/>
              <a:gd name="connsiteY111" fmla="*/ 775504 h 6841925"/>
              <a:gd name="connsiteX112" fmla="*/ 0 w 6005794"/>
              <a:gd name="connsiteY112" fmla="*/ 0 h 6841925"/>
              <a:gd name="connsiteX113" fmla="*/ 3105189 w 6005794"/>
              <a:gd name="connsiteY113" fmla="*/ 0 h 6841925"/>
              <a:gd name="connsiteX114" fmla="*/ 3106184 w 6005794"/>
              <a:gd name="connsiteY114" fmla="*/ 1011 h 6841925"/>
              <a:gd name="connsiteX115" fmla="*/ 3110587 w 6005794"/>
              <a:gd name="connsiteY115" fmla="*/ 3954 h 6841925"/>
              <a:gd name="connsiteX116" fmla="*/ 3114990 w 6005794"/>
              <a:gd name="connsiteY116" fmla="*/ 6478 h 6841925"/>
              <a:gd name="connsiteX117" fmla="*/ 3119393 w 6005794"/>
              <a:gd name="connsiteY117" fmla="*/ 9001 h 6841925"/>
              <a:gd name="connsiteX118" fmla="*/ 3124810 w 6005794"/>
              <a:gd name="connsiteY118" fmla="*/ 10682 h 6841925"/>
              <a:gd name="connsiteX119" fmla="*/ 3130229 w 6005794"/>
              <a:gd name="connsiteY119" fmla="*/ 12364 h 6841925"/>
              <a:gd name="connsiteX120" fmla="*/ 3135987 w 6005794"/>
              <a:gd name="connsiteY120" fmla="*/ 13204 h 6841925"/>
              <a:gd name="connsiteX121" fmla="*/ 3142421 w 6005794"/>
              <a:gd name="connsiteY121" fmla="*/ 14466 h 6841925"/>
              <a:gd name="connsiteX122" fmla="*/ 3149194 w 6005794"/>
              <a:gd name="connsiteY122" fmla="*/ 15729 h 6841925"/>
              <a:gd name="connsiteX123" fmla="*/ 3164434 w 6005794"/>
              <a:gd name="connsiteY123" fmla="*/ 16149 h 6841925"/>
              <a:gd name="connsiteX124" fmla="*/ 3179674 w 6005794"/>
              <a:gd name="connsiteY124" fmla="*/ 15729 h 6841925"/>
              <a:gd name="connsiteX125" fmla="*/ 3194913 w 6005794"/>
              <a:gd name="connsiteY125" fmla="*/ 14466 h 6841925"/>
              <a:gd name="connsiteX126" fmla="*/ 3209815 w 6005794"/>
              <a:gd name="connsiteY126" fmla="*/ 12785 h 6841925"/>
              <a:gd name="connsiteX127" fmla="*/ 3240294 w 6005794"/>
              <a:gd name="connsiteY127" fmla="*/ 7739 h 6841925"/>
              <a:gd name="connsiteX128" fmla="*/ 3271451 w 6005794"/>
              <a:gd name="connsiteY128" fmla="*/ 2693 h 6841925"/>
              <a:gd name="connsiteX129" fmla="*/ 3286690 w 6005794"/>
              <a:gd name="connsiteY129" fmla="*/ 591 h 6841925"/>
              <a:gd name="connsiteX130" fmla="*/ 3292046 w 6005794"/>
              <a:gd name="connsiteY130" fmla="*/ 0 h 6841925"/>
              <a:gd name="connsiteX131" fmla="*/ 3345199 w 6005794"/>
              <a:gd name="connsiteY131" fmla="*/ 0 h 6841925"/>
              <a:gd name="connsiteX132" fmla="*/ 3349004 w 6005794"/>
              <a:gd name="connsiteY132" fmla="*/ 591 h 6841925"/>
              <a:gd name="connsiteX133" fmla="*/ 3356794 w 6005794"/>
              <a:gd name="connsiteY133" fmla="*/ 2273 h 6841925"/>
              <a:gd name="connsiteX134" fmla="*/ 3364582 w 6005794"/>
              <a:gd name="connsiteY134" fmla="*/ 3954 h 6841925"/>
              <a:gd name="connsiteX135" fmla="*/ 3372371 w 6005794"/>
              <a:gd name="connsiteY135" fmla="*/ 6057 h 6841925"/>
              <a:gd name="connsiteX136" fmla="*/ 3380500 w 6005794"/>
              <a:gd name="connsiteY136" fmla="*/ 9001 h 6841925"/>
              <a:gd name="connsiteX137" fmla="*/ 3388627 w 6005794"/>
              <a:gd name="connsiteY137" fmla="*/ 12364 h 6841925"/>
              <a:gd name="connsiteX138" fmla="*/ 3396756 w 6005794"/>
              <a:gd name="connsiteY138" fmla="*/ 15729 h 6841925"/>
              <a:gd name="connsiteX139" fmla="*/ 3387950 w 6005794"/>
              <a:gd name="connsiteY139" fmla="*/ 24978 h 6841925"/>
              <a:gd name="connsiteX140" fmla="*/ 3379483 w 6005794"/>
              <a:gd name="connsiteY140" fmla="*/ 34649 h 6841925"/>
              <a:gd name="connsiteX141" fmla="*/ 3370678 w 6005794"/>
              <a:gd name="connsiteY141" fmla="*/ 43478 h 6841925"/>
              <a:gd name="connsiteX142" fmla="*/ 3362551 w 6005794"/>
              <a:gd name="connsiteY142" fmla="*/ 53570 h 6841925"/>
              <a:gd name="connsiteX143" fmla="*/ 3358148 w 6005794"/>
              <a:gd name="connsiteY143" fmla="*/ 58616 h 6841925"/>
              <a:gd name="connsiteX144" fmla="*/ 3354423 w 6005794"/>
              <a:gd name="connsiteY144" fmla="*/ 64502 h 6841925"/>
              <a:gd name="connsiteX145" fmla="*/ 3350697 w 6005794"/>
              <a:gd name="connsiteY145" fmla="*/ 70809 h 6841925"/>
              <a:gd name="connsiteX146" fmla="*/ 3347310 w 6005794"/>
              <a:gd name="connsiteY146" fmla="*/ 77536 h 6841925"/>
              <a:gd name="connsiteX147" fmla="*/ 3344601 w 6005794"/>
              <a:gd name="connsiteY147" fmla="*/ 85105 h 6841925"/>
              <a:gd name="connsiteX148" fmla="*/ 3341892 w 6005794"/>
              <a:gd name="connsiteY148" fmla="*/ 93515 h 6841925"/>
              <a:gd name="connsiteX149" fmla="*/ 3339522 w 6005794"/>
              <a:gd name="connsiteY149" fmla="*/ 102765 h 6841925"/>
              <a:gd name="connsiteX150" fmla="*/ 3337829 w 6005794"/>
              <a:gd name="connsiteY150" fmla="*/ 112435 h 6841925"/>
              <a:gd name="connsiteX151" fmla="*/ 3333764 w 6005794"/>
              <a:gd name="connsiteY151" fmla="*/ 101503 h 6841925"/>
              <a:gd name="connsiteX152" fmla="*/ 3329700 w 6005794"/>
              <a:gd name="connsiteY152" fmla="*/ 91412 h 6841925"/>
              <a:gd name="connsiteX153" fmla="*/ 3325636 w 6005794"/>
              <a:gd name="connsiteY153" fmla="*/ 82583 h 6841925"/>
              <a:gd name="connsiteX154" fmla="*/ 3321234 w 6005794"/>
              <a:gd name="connsiteY154" fmla="*/ 75434 h 6841925"/>
              <a:gd name="connsiteX155" fmla="*/ 3317170 w 6005794"/>
              <a:gd name="connsiteY155" fmla="*/ 69127 h 6841925"/>
              <a:gd name="connsiteX156" fmla="*/ 3312768 w 6005794"/>
              <a:gd name="connsiteY156" fmla="*/ 64502 h 6841925"/>
              <a:gd name="connsiteX157" fmla="*/ 3308703 w 6005794"/>
              <a:gd name="connsiteY157" fmla="*/ 60718 h 6841925"/>
              <a:gd name="connsiteX158" fmla="*/ 3303962 w 6005794"/>
              <a:gd name="connsiteY158" fmla="*/ 58616 h 6841925"/>
              <a:gd name="connsiteX159" fmla="*/ 3299221 w 6005794"/>
              <a:gd name="connsiteY159" fmla="*/ 57354 h 6841925"/>
              <a:gd name="connsiteX160" fmla="*/ 3294819 w 6005794"/>
              <a:gd name="connsiteY160" fmla="*/ 56933 h 6841925"/>
              <a:gd name="connsiteX161" fmla="*/ 3289739 w 6005794"/>
              <a:gd name="connsiteY161" fmla="*/ 57774 h 6841925"/>
              <a:gd name="connsiteX162" fmla="*/ 3285335 w 6005794"/>
              <a:gd name="connsiteY162" fmla="*/ 60298 h 6841925"/>
              <a:gd name="connsiteX163" fmla="*/ 3280256 w 6005794"/>
              <a:gd name="connsiteY163" fmla="*/ 63661 h 6841925"/>
              <a:gd name="connsiteX164" fmla="*/ 3274837 w 6005794"/>
              <a:gd name="connsiteY164" fmla="*/ 67445 h 6841925"/>
              <a:gd name="connsiteX165" fmla="*/ 3270097 w 6005794"/>
              <a:gd name="connsiteY165" fmla="*/ 72912 h 6841925"/>
              <a:gd name="connsiteX166" fmla="*/ 3264677 w 6005794"/>
              <a:gd name="connsiteY166" fmla="*/ 79218 h 6841925"/>
              <a:gd name="connsiteX167" fmla="*/ 3290755 w 6005794"/>
              <a:gd name="connsiteY167" fmla="*/ 129254 h 6841925"/>
              <a:gd name="connsiteX168" fmla="*/ 3292786 w 6005794"/>
              <a:gd name="connsiteY168" fmla="*/ 130936 h 6841925"/>
              <a:gd name="connsiteX169" fmla="*/ 3295495 w 6005794"/>
              <a:gd name="connsiteY169" fmla="*/ 132618 h 6841925"/>
              <a:gd name="connsiteX170" fmla="*/ 3297866 w 6005794"/>
              <a:gd name="connsiteY170" fmla="*/ 133878 h 6841925"/>
              <a:gd name="connsiteX171" fmla="*/ 3300576 w 6005794"/>
              <a:gd name="connsiteY171" fmla="*/ 134300 h 6841925"/>
              <a:gd name="connsiteX172" fmla="*/ 3320218 w 6005794"/>
              <a:gd name="connsiteY172" fmla="*/ 142709 h 6841925"/>
              <a:gd name="connsiteX173" fmla="*/ 3340199 w 6005794"/>
              <a:gd name="connsiteY173" fmla="*/ 150698 h 6841925"/>
              <a:gd name="connsiteX174" fmla="*/ 3359842 w 6005794"/>
              <a:gd name="connsiteY174" fmla="*/ 157426 h 6841925"/>
              <a:gd name="connsiteX175" fmla="*/ 3369662 w 6005794"/>
              <a:gd name="connsiteY175" fmla="*/ 160369 h 6841925"/>
              <a:gd name="connsiteX176" fmla="*/ 3379483 w 6005794"/>
              <a:gd name="connsiteY176" fmla="*/ 162892 h 6841925"/>
              <a:gd name="connsiteX177" fmla="*/ 3389305 w 6005794"/>
              <a:gd name="connsiteY177" fmla="*/ 165414 h 6841925"/>
              <a:gd name="connsiteX178" fmla="*/ 3399804 w 6005794"/>
              <a:gd name="connsiteY178" fmla="*/ 167097 h 6841925"/>
              <a:gd name="connsiteX179" fmla="*/ 3409963 w 6005794"/>
              <a:gd name="connsiteY179" fmla="*/ 168358 h 6841925"/>
              <a:gd name="connsiteX180" fmla="*/ 3420462 w 6005794"/>
              <a:gd name="connsiteY180" fmla="*/ 169620 h 6841925"/>
              <a:gd name="connsiteX181" fmla="*/ 3430622 w 6005794"/>
              <a:gd name="connsiteY181" fmla="*/ 169620 h 6841925"/>
              <a:gd name="connsiteX182" fmla="*/ 3441119 w 6005794"/>
              <a:gd name="connsiteY182" fmla="*/ 169620 h 6841925"/>
              <a:gd name="connsiteX183" fmla="*/ 3451280 w 6005794"/>
              <a:gd name="connsiteY183" fmla="*/ 168358 h 6841925"/>
              <a:gd name="connsiteX184" fmla="*/ 3462116 w 6005794"/>
              <a:gd name="connsiteY184" fmla="*/ 166677 h 6841925"/>
              <a:gd name="connsiteX185" fmla="*/ 3464149 w 6005794"/>
              <a:gd name="connsiteY185" fmla="*/ 166256 h 6841925"/>
              <a:gd name="connsiteX186" fmla="*/ 3466180 w 6005794"/>
              <a:gd name="connsiteY186" fmla="*/ 166677 h 6841925"/>
              <a:gd name="connsiteX187" fmla="*/ 3467536 w 6005794"/>
              <a:gd name="connsiteY187" fmla="*/ 167097 h 6841925"/>
              <a:gd name="connsiteX188" fmla="*/ 3469228 w 6005794"/>
              <a:gd name="connsiteY188" fmla="*/ 168358 h 6841925"/>
              <a:gd name="connsiteX189" fmla="*/ 3471938 w 6005794"/>
              <a:gd name="connsiteY189" fmla="*/ 170461 h 6841925"/>
              <a:gd name="connsiteX190" fmla="*/ 3473970 w 6005794"/>
              <a:gd name="connsiteY190" fmla="*/ 174664 h 6841925"/>
              <a:gd name="connsiteX191" fmla="*/ 3475663 w 6005794"/>
              <a:gd name="connsiteY191" fmla="*/ 178870 h 6841925"/>
              <a:gd name="connsiteX192" fmla="*/ 3477017 w 6005794"/>
              <a:gd name="connsiteY192" fmla="*/ 183915 h 6841925"/>
              <a:gd name="connsiteX193" fmla="*/ 3479388 w 6005794"/>
              <a:gd name="connsiteY193" fmla="*/ 193586 h 6841925"/>
              <a:gd name="connsiteX194" fmla="*/ 3555249 w 6005794"/>
              <a:gd name="connsiteY194" fmla="*/ 196950 h 6841925"/>
              <a:gd name="connsiteX195" fmla="*/ 3554233 w 6005794"/>
              <a:gd name="connsiteY195" fmla="*/ 195688 h 6841925"/>
              <a:gd name="connsiteX196" fmla="*/ 3557957 w 6005794"/>
              <a:gd name="connsiteY196" fmla="*/ 185597 h 6841925"/>
              <a:gd name="connsiteX197" fmla="*/ 3561344 w 6005794"/>
              <a:gd name="connsiteY197" fmla="*/ 175085 h 6841925"/>
              <a:gd name="connsiteX198" fmla="*/ 3563375 w 6005794"/>
              <a:gd name="connsiteY198" fmla="*/ 170461 h 6841925"/>
              <a:gd name="connsiteX199" fmla="*/ 3565069 w 6005794"/>
              <a:gd name="connsiteY199" fmla="*/ 166677 h 6841925"/>
              <a:gd name="connsiteX200" fmla="*/ 3566762 w 6005794"/>
              <a:gd name="connsiteY200" fmla="*/ 163733 h 6841925"/>
              <a:gd name="connsiteX201" fmla="*/ 3567101 w 6005794"/>
              <a:gd name="connsiteY201" fmla="*/ 163312 h 6841925"/>
              <a:gd name="connsiteX202" fmla="*/ 3568117 w 6005794"/>
              <a:gd name="connsiteY202" fmla="*/ 163312 h 6841925"/>
              <a:gd name="connsiteX203" fmla="*/ 3579970 w 6005794"/>
              <a:gd name="connsiteY203" fmla="*/ 163312 h 6841925"/>
              <a:gd name="connsiteX204" fmla="*/ 3591484 w 6005794"/>
              <a:gd name="connsiteY204" fmla="*/ 162892 h 6841925"/>
              <a:gd name="connsiteX205" fmla="*/ 3603338 w 6005794"/>
              <a:gd name="connsiteY205" fmla="*/ 161630 h 6841925"/>
              <a:gd name="connsiteX206" fmla="*/ 3614852 w 6005794"/>
              <a:gd name="connsiteY206" fmla="*/ 159528 h 6841925"/>
              <a:gd name="connsiteX207" fmla="*/ 3638558 w 6005794"/>
              <a:gd name="connsiteY207" fmla="*/ 154902 h 6841925"/>
              <a:gd name="connsiteX208" fmla="*/ 3650411 w 6005794"/>
              <a:gd name="connsiteY208" fmla="*/ 152800 h 6841925"/>
              <a:gd name="connsiteX209" fmla="*/ 3661926 w 6005794"/>
              <a:gd name="connsiteY209" fmla="*/ 151118 h 6841925"/>
              <a:gd name="connsiteX210" fmla="*/ 3673779 w 6005794"/>
              <a:gd name="connsiteY210" fmla="*/ 149437 h 6841925"/>
              <a:gd name="connsiteX211" fmla="*/ 3685295 w 6005794"/>
              <a:gd name="connsiteY211" fmla="*/ 149016 h 6841925"/>
              <a:gd name="connsiteX212" fmla="*/ 3697147 w 6005794"/>
              <a:gd name="connsiteY212" fmla="*/ 149437 h 6841925"/>
              <a:gd name="connsiteX213" fmla="*/ 3702904 w 6005794"/>
              <a:gd name="connsiteY213" fmla="*/ 149858 h 6841925"/>
              <a:gd name="connsiteX214" fmla="*/ 3708662 w 6005794"/>
              <a:gd name="connsiteY214" fmla="*/ 151118 h 6841925"/>
              <a:gd name="connsiteX215" fmla="*/ 3714080 w 6005794"/>
              <a:gd name="connsiteY215" fmla="*/ 152380 h 6841925"/>
              <a:gd name="connsiteX216" fmla="*/ 3719837 w 6005794"/>
              <a:gd name="connsiteY216" fmla="*/ 154061 h 6841925"/>
              <a:gd name="connsiteX217" fmla="*/ 3725933 w 6005794"/>
              <a:gd name="connsiteY217" fmla="*/ 156165 h 6841925"/>
              <a:gd name="connsiteX218" fmla="*/ 3731690 w 6005794"/>
              <a:gd name="connsiteY218" fmla="*/ 158267 h 6841925"/>
              <a:gd name="connsiteX219" fmla="*/ 3737108 w 6005794"/>
              <a:gd name="connsiteY219" fmla="*/ 161630 h 6841925"/>
              <a:gd name="connsiteX220" fmla="*/ 3742866 w 6005794"/>
              <a:gd name="connsiteY220" fmla="*/ 164993 h 6841925"/>
              <a:gd name="connsiteX221" fmla="*/ 3748624 w 6005794"/>
              <a:gd name="connsiteY221" fmla="*/ 168778 h 6841925"/>
              <a:gd name="connsiteX222" fmla="*/ 3754042 w 6005794"/>
              <a:gd name="connsiteY222" fmla="*/ 173404 h 6841925"/>
              <a:gd name="connsiteX223" fmla="*/ 3759121 w 6005794"/>
              <a:gd name="connsiteY223" fmla="*/ 174664 h 6841925"/>
              <a:gd name="connsiteX224" fmla="*/ 3763524 w 6005794"/>
              <a:gd name="connsiteY224" fmla="*/ 174664 h 6841925"/>
              <a:gd name="connsiteX225" fmla="*/ 3768604 w 6005794"/>
              <a:gd name="connsiteY225" fmla="*/ 173824 h 6841925"/>
              <a:gd name="connsiteX226" fmla="*/ 3773007 w 6005794"/>
              <a:gd name="connsiteY226" fmla="*/ 172983 h 6841925"/>
              <a:gd name="connsiteX227" fmla="*/ 3777410 w 6005794"/>
              <a:gd name="connsiteY227" fmla="*/ 171301 h 6841925"/>
              <a:gd name="connsiteX228" fmla="*/ 3781812 w 6005794"/>
              <a:gd name="connsiteY228" fmla="*/ 168778 h 6841925"/>
              <a:gd name="connsiteX229" fmla="*/ 3790617 w 6005794"/>
              <a:gd name="connsiteY229" fmla="*/ 164573 h 6841925"/>
              <a:gd name="connsiteX230" fmla="*/ 3799422 w 6005794"/>
              <a:gd name="connsiteY230" fmla="*/ 160369 h 6841925"/>
              <a:gd name="connsiteX231" fmla="*/ 3803825 w 6005794"/>
              <a:gd name="connsiteY231" fmla="*/ 159528 h 6841925"/>
              <a:gd name="connsiteX232" fmla="*/ 3808905 w 6005794"/>
              <a:gd name="connsiteY232" fmla="*/ 158267 h 6841925"/>
              <a:gd name="connsiteX233" fmla="*/ 3813307 w 6005794"/>
              <a:gd name="connsiteY233" fmla="*/ 157846 h 6841925"/>
              <a:gd name="connsiteX234" fmla="*/ 3817711 w 6005794"/>
              <a:gd name="connsiteY234" fmla="*/ 157846 h 6841925"/>
              <a:gd name="connsiteX235" fmla="*/ 3822790 w 6005794"/>
              <a:gd name="connsiteY235" fmla="*/ 159108 h 6841925"/>
              <a:gd name="connsiteX236" fmla="*/ 3827870 w 6005794"/>
              <a:gd name="connsiteY236" fmla="*/ 161209 h 6841925"/>
              <a:gd name="connsiteX237" fmla="*/ 3830918 w 6005794"/>
              <a:gd name="connsiteY237" fmla="*/ 168778 h 6841925"/>
              <a:gd name="connsiteX238" fmla="*/ 3831256 w 6005794"/>
              <a:gd name="connsiteY238" fmla="*/ 168358 h 6841925"/>
              <a:gd name="connsiteX239" fmla="*/ 3827870 w 6005794"/>
              <a:gd name="connsiteY239" fmla="*/ 161209 h 6841925"/>
              <a:gd name="connsiteX240" fmla="*/ 3832611 w 6005794"/>
              <a:gd name="connsiteY240" fmla="*/ 157846 h 6841925"/>
              <a:gd name="connsiteX241" fmla="*/ 3838030 w 6005794"/>
              <a:gd name="connsiteY241" fmla="*/ 154902 h 6841925"/>
              <a:gd name="connsiteX242" fmla="*/ 3843448 w 6005794"/>
              <a:gd name="connsiteY242" fmla="*/ 152800 h 6841925"/>
              <a:gd name="connsiteX243" fmla="*/ 3848866 w 6005794"/>
              <a:gd name="connsiteY243" fmla="*/ 151118 h 6841925"/>
              <a:gd name="connsiteX244" fmla="*/ 3854285 w 6005794"/>
              <a:gd name="connsiteY244" fmla="*/ 149437 h 6841925"/>
              <a:gd name="connsiteX245" fmla="*/ 3859704 w 6005794"/>
              <a:gd name="connsiteY245" fmla="*/ 149016 h 6841925"/>
              <a:gd name="connsiteX246" fmla="*/ 3870880 w 6005794"/>
              <a:gd name="connsiteY246" fmla="*/ 147755 h 6841925"/>
              <a:gd name="connsiteX247" fmla="*/ 3892893 w 6005794"/>
              <a:gd name="connsiteY247" fmla="*/ 147334 h 6841925"/>
              <a:gd name="connsiteX248" fmla="*/ 3904069 w 6005794"/>
              <a:gd name="connsiteY248" fmla="*/ 146494 h 6841925"/>
              <a:gd name="connsiteX249" fmla="*/ 3914906 w 6005794"/>
              <a:gd name="connsiteY249" fmla="*/ 144811 h 6841925"/>
              <a:gd name="connsiteX250" fmla="*/ 3990766 w 6005794"/>
              <a:gd name="connsiteY250" fmla="*/ 130515 h 6841925"/>
              <a:gd name="connsiteX251" fmla="*/ 3995846 w 6005794"/>
              <a:gd name="connsiteY251" fmla="*/ 127572 h 6841925"/>
              <a:gd name="connsiteX252" fmla="*/ 4000248 w 6005794"/>
              <a:gd name="connsiteY252" fmla="*/ 126732 h 6841925"/>
              <a:gd name="connsiteX253" fmla="*/ 4004989 w 6005794"/>
              <a:gd name="connsiteY253" fmla="*/ 125470 h 6841925"/>
              <a:gd name="connsiteX254" fmla="*/ 4010069 w 6005794"/>
              <a:gd name="connsiteY254" fmla="*/ 125050 h 6841925"/>
              <a:gd name="connsiteX255" fmla="*/ 4015149 w 6005794"/>
              <a:gd name="connsiteY255" fmla="*/ 125470 h 6841925"/>
              <a:gd name="connsiteX256" fmla="*/ 4019552 w 6005794"/>
              <a:gd name="connsiteY256" fmla="*/ 125891 h 6841925"/>
              <a:gd name="connsiteX257" fmla="*/ 4029372 w 6005794"/>
              <a:gd name="connsiteY257" fmla="*/ 127572 h 6841925"/>
              <a:gd name="connsiteX258" fmla="*/ 4038855 w 6005794"/>
              <a:gd name="connsiteY258" fmla="*/ 130515 h 6841925"/>
              <a:gd name="connsiteX259" fmla="*/ 4048338 w 6005794"/>
              <a:gd name="connsiteY259" fmla="*/ 132197 h 6841925"/>
              <a:gd name="connsiteX260" fmla="*/ 4053079 w 6005794"/>
              <a:gd name="connsiteY260" fmla="*/ 132618 h 6841925"/>
              <a:gd name="connsiteX261" fmla="*/ 4058159 w 6005794"/>
              <a:gd name="connsiteY261" fmla="*/ 132618 h 6841925"/>
              <a:gd name="connsiteX262" fmla="*/ 4062561 w 6005794"/>
              <a:gd name="connsiteY262" fmla="*/ 132197 h 6841925"/>
              <a:gd name="connsiteX263" fmla="*/ 4067641 w 6005794"/>
              <a:gd name="connsiteY263" fmla="*/ 130936 h 6841925"/>
              <a:gd name="connsiteX264" fmla="*/ 4072044 w 6005794"/>
              <a:gd name="connsiteY264" fmla="*/ 127152 h 6841925"/>
              <a:gd name="connsiteX265" fmla="*/ 4076447 w 6005794"/>
              <a:gd name="connsiteY265" fmla="*/ 124209 h 6841925"/>
              <a:gd name="connsiteX266" fmla="*/ 4081188 w 6005794"/>
              <a:gd name="connsiteY266" fmla="*/ 121685 h 6841925"/>
              <a:gd name="connsiteX267" fmla="*/ 4085930 w 6005794"/>
              <a:gd name="connsiteY267" fmla="*/ 120004 h 6841925"/>
              <a:gd name="connsiteX268" fmla="*/ 4090332 w 6005794"/>
              <a:gd name="connsiteY268" fmla="*/ 118322 h 6841925"/>
              <a:gd name="connsiteX269" fmla="*/ 4095411 w 6005794"/>
              <a:gd name="connsiteY269" fmla="*/ 117060 h 6841925"/>
              <a:gd name="connsiteX270" fmla="*/ 4104895 w 6005794"/>
              <a:gd name="connsiteY270" fmla="*/ 115800 h 6841925"/>
              <a:gd name="connsiteX271" fmla="*/ 4114715 w 6005794"/>
              <a:gd name="connsiteY271" fmla="*/ 115800 h 6841925"/>
              <a:gd name="connsiteX272" fmla="*/ 4124875 w 6005794"/>
              <a:gd name="connsiteY272" fmla="*/ 115800 h 6841925"/>
              <a:gd name="connsiteX273" fmla="*/ 4135373 w 6005794"/>
              <a:gd name="connsiteY273" fmla="*/ 115800 h 6841925"/>
              <a:gd name="connsiteX274" fmla="*/ 4145534 w 6005794"/>
              <a:gd name="connsiteY274" fmla="*/ 115379 h 6841925"/>
              <a:gd name="connsiteX275" fmla="*/ 4069335 w 6005794"/>
              <a:gd name="connsiteY275" fmla="*/ 136403 h 6841925"/>
              <a:gd name="connsiteX276" fmla="*/ 4070689 w 6005794"/>
              <a:gd name="connsiteY276" fmla="*/ 141027 h 6841925"/>
              <a:gd name="connsiteX277" fmla="*/ 4069335 w 6005794"/>
              <a:gd name="connsiteY277" fmla="*/ 144811 h 6841925"/>
              <a:gd name="connsiteX278" fmla="*/ 4067980 w 6005794"/>
              <a:gd name="connsiteY278" fmla="*/ 148175 h 6841925"/>
              <a:gd name="connsiteX279" fmla="*/ 4066287 w 6005794"/>
              <a:gd name="connsiteY279" fmla="*/ 151539 h 6841925"/>
              <a:gd name="connsiteX280" fmla="*/ 4063916 w 6005794"/>
              <a:gd name="connsiteY280" fmla="*/ 154482 h 6841925"/>
              <a:gd name="connsiteX281" fmla="*/ 4059852 w 6005794"/>
              <a:gd name="connsiteY281" fmla="*/ 160369 h 6841925"/>
              <a:gd name="connsiteX282" fmla="*/ 4057821 w 6005794"/>
              <a:gd name="connsiteY282" fmla="*/ 163312 h 6841925"/>
              <a:gd name="connsiteX283" fmla="*/ 4055789 w 6005794"/>
              <a:gd name="connsiteY283" fmla="*/ 166677 h 6841925"/>
              <a:gd name="connsiteX284" fmla="*/ 4049692 w 6005794"/>
              <a:gd name="connsiteY284" fmla="*/ 171301 h 6841925"/>
              <a:gd name="connsiteX285" fmla="*/ 4043258 w 6005794"/>
              <a:gd name="connsiteY285" fmla="*/ 175505 h 6841925"/>
              <a:gd name="connsiteX286" fmla="*/ 4037163 w 6005794"/>
              <a:gd name="connsiteY286" fmla="*/ 180131 h 6841925"/>
              <a:gd name="connsiteX287" fmla="*/ 4030727 w 6005794"/>
              <a:gd name="connsiteY287" fmla="*/ 183495 h 6841925"/>
              <a:gd name="connsiteX288" fmla="*/ 4018197 w 6005794"/>
              <a:gd name="connsiteY288" fmla="*/ 190223 h 6841925"/>
              <a:gd name="connsiteX289" fmla="*/ 4004989 w 6005794"/>
              <a:gd name="connsiteY289" fmla="*/ 195267 h 6841925"/>
              <a:gd name="connsiteX290" fmla="*/ 3992120 w 6005794"/>
              <a:gd name="connsiteY290" fmla="*/ 199052 h 6841925"/>
              <a:gd name="connsiteX291" fmla="*/ 3978573 w 6005794"/>
              <a:gd name="connsiteY291" fmla="*/ 202416 h 6841925"/>
              <a:gd name="connsiteX292" fmla="*/ 3965028 w 6005794"/>
              <a:gd name="connsiteY292" fmla="*/ 204518 h 6841925"/>
              <a:gd name="connsiteX293" fmla="*/ 3951820 w 6005794"/>
              <a:gd name="connsiteY293" fmla="*/ 206200 h 6841925"/>
              <a:gd name="connsiteX294" fmla="*/ 3938273 w 6005794"/>
              <a:gd name="connsiteY294" fmla="*/ 207461 h 6841925"/>
              <a:gd name="connsiteX295" fmla="*/ 3924727 w 6005794"/>
              <a:gd name="connsiteY295" fmla="*/ 207881 h 6841925"/>
              <a:gd name="connsiteX296" fmla="*/ 3897295 w 6005794"/>
              <a:gd name="connsiteY296" fmla="*/ 209143 h 6841925"/>
              <a:gd name="connsiteX297" fmla="*/ 3870541 w 6005794"/>
              <a:gd name="connsiteY297" fmla="*/ 210405 h 6841925"/>
              <a:gd name="connsiteX298" fmla="*/ 3856995 w 6005794"/>
              <a:gd name="connsiteY298" fmla="*/ 211245 h 6841925"/>
              <a:gd name="connsiteX299" fmla="*/ 3843448 w 6005794"/>
              <a:gd name="connsiteY299" fmla="*/ 212928 h 6841925"/>
              <a:gd name="connsiteX300" fmla="*/ 3840400 w 6005794"/>
              <a:gd name="connsiteY300" fmla="*/ 205779 h 6841925"/>
              <a:gd name="connsiteX301" fmla="*/ 3839723 w 6005794"/>
              <a:gd name="connsiteY301" fmla="*/ 205779 h 6841925"/>
              <a:gd name="connsiteX302" fmla="*/ 3843448 w 6005794"/>
              <a:gd name="connsiteY302" fmla="*/ 212928 h 6841925"/>
              <a:gd name="connsiteX303" fmla="*/ 3836675 w 6005794"/>
              <a:gd name="connsiteY303" fmla="*/ 214189 h 6841925"/>
              <a:gd name="connsiteX304" fmla="*/ 3829901 w 6005794"/>
              <a:gd name="connsiteY304" fmla="*/ 215029 h 6841925"/>
              <a:gd name="connsiteX305" fmla="*/ 3817033 w 6005794"/>
              <a:gd name="connsiteY305" fmla="*/ 219234 h 6841925"/>
              <a:gd name="connsiteX306" fmla="*/ 3790617 w 6005794"/>
              <a:gd name="connsiteY306" fmla="*/ 226382 h 6841925"/>
              <a:gd name="connsiteX307" fmla="*/ 3777410 w 6005794"/>
              <a:gd name="connsiteY307" fmla="*/ 229746 h 6841925"/>
              <a:gd name="connsiteX308" fmla="*/ 3770637 w 6005794"/>
              <a:gd name="connsiteY308" fmla="*/ 231007 h 6841925"/>
              <a:gd name="connsiteX309" fmla="*/ 3763862 w 6005794"/>
              <a:gd name="connsiteY309" fmla="*/ 231848 h 6841925"/>
              <a:gd name="connsiteX310" fmla="*/ 3757090 w 6005794"/>
              <a:gd name="connsiteY310" fmla="*/ 232690 h 6841925"/>
              <a:gd name="connsiteX311" fmla="*/ 3750655 w 6005794"/>
              <a:gd name="connsiteY311" fmla="*/ 232690 h 6841925"/>
              <a:gd name="connsiteX312" fmla="*/ 3743882 w 6005794"/>
              <a:gd name="connsiteY312" fmla="*/ 231848 h 6841925"/>
              <a:gd name="connsiteX313" fmla="*/ 3737108 w 6005794"/>
              <a:gd name="connsiteY313" fmla="*/ 230166 h 6841925"/>
              <a:gd name="connsiteX314" fmla="*/ 3731690 w 6005794"/>
              <a:gd name="connsiteY314" fmla="*/ 229325 h 6841925"/>
              <a:gd name="connsiteX315" fmla="*/ 3725933 w 6005794"/>
              <a:gd name="connsiteY315" fmla="*/ 227644 h 6841925"/>
              <a:gd name="connsiteX316" fmla="*/ 3680891 w 6005794"/>
              <a:gd name="connsiteY316" fmla="*/ 231007 h 6841925"/>
              <a:gd name="connsiteX317" fmla="*/ 3678520 w 6005794"/>
              <a:gd name="connsiteY317" fmla="*/ 235212 h 6841925"/>
              <a:gd name="connsiteX318" fmla="*/ 3675811 w 6005794"/>
              <a:gd name="connsiteY318" fmla="*/ 238155 h 6841925"/>
              <a:gd name="connsiteX319" fmla="*/ 3672763 w 6005794"/>
              <a:gd name="connsiteY319" fmla="*/ 240258 h 6841925"/>
              <a:gd name="connsiteX320" fmla="*/ 3669715 w 6005794"/>
              <a:gd name="connsiteY320" fmla="*/ 241519 h 6841925"/>
              <a:gd name="connsiteX321" fmla="*/ 3665991 w 6005794"/>
              <a:gd name="connsiteY321" fmla="*/ 241939 h 6841925"/>
              <a:gd name="connsiteX322" fmla="*/ 3662604 w 6005794"/>
              <a:gd name="connsiteY322" fmla="*/ 241939 h 6841925"/>
              <a:gd name="connsiteX323" fmla="*/ 3658878 w 6005794"/>
              <a:gd name="connsiteY323" fmla="*/ 241939 h 6841925"/>
              <a:gd name="connsiteX324" fmla="*/ 3655153 w 6005794"/>
              <a:gd name="connsiteY324" fmla="*/ 242360 h 6841925"/>
              <a:gd name="connsiteX325" fmla="*/ 3653120 w 6005794"/>
              <a:gd name="connsiteY325" fmla="*/ 254974 h 6841925"/>
              <a:gd name="connsiteX326" fmla="*/ 3643978 w 6005794"/>
              <a:gd name="connsiteY326" fmla="*/ 262962 h 6841925"/>
              <a:gd name="connsiteX327" fmla="*/ 3639575 w 6005794"/>
              <a:gd name="connsiteY327" fmla="*/ 266327 h 6841925"/>
              <a:gd name="connsiteX328" fmla="*/ 3635172 w 6005794"/>
              <a:gd name="connsiteY328" fmla="*/ 269690 h 6841925"/>
              <a:gd name="connsiteX329" fmla="*/ 3630431 w 6005794"/>
              <a:gd name="connsiteY329" fmla="*/ 272213 h 6841925"/>
              <a:gd name="connsiteX330" fmla="*/ 3626705 w 6005794"/>
              <a:gd name="connsiteY330" fmla="*/ 273896 h 6841925"/>
              <a:gd name="connsiteX331" fmla="*/ 3622642 w 6005794"/>
              <a:gd name="connsiteY331" fmla="*/ 274737 h 6841925"/>
              <a:gd name="connsiteX332" fmla="*/ 3618578 w 6005794"/>
              <a:gd name="connsiteY332" fmla="*/ 275577 h 6841925"/>
              <a:gd name="connsiteX333" fmla="*/ 3614514 w 6005794"/>
              <a:gd name="connsiteY333" fmla="*/ 274737 h 6841925"/>
              <a:gd name="connsiteX334" fmla="*/ 3610788 w 6005794"/>
              <a:gd name="connsiteY334" fmla="*/ 273054 h 6841925"/>
              <a:gd name="connsiteX335" fmla="*/ 3606724 w 6005794"/>
              <a:gd name="connsiteY335" fmla="*/ 270952 h 6841925"/>
              <a:gd name="connsiteX336" fmla="*/ 3603677 w 6005794"/>
              <a:gd name="connsiteY336" fmla="*/ 267589 h 6841925"/>
              <a:gd name="connsiteX337" fmla="*/ 3599952 w 6005794"/>
              <a:gd name="connsiteY337" fmla="*/ 262542 h 6841925"/>
              <a:gd name="connsiteX338" fmla="*/ 3596904 w 6005794"/>
              <a:gd name="connsiteY338" fmla="*/ 257077 h 6841925"/>
              <a:gd name="connsiteX339" fmla="*/ 3594194 w 6005794"/>
              <a:gd name="connsiteY339" fmla="*/ 249928 h 6841925"/>
              <a:gd name="connsiteX340" fmla="*/ 3591146 w 6005794"/>
              <a:gd name="connsiteY340" fmla="*/ 241519 h 6841925"/>
              <a:gd name="connsiteX341" fmla="*/ 3587082 w 6005794"/>
              <a:gd name="connsiteY341" fmla="*/ 245724 h 6841925"/>
              <a:gd name="connsiteX342" fmla="*/ 3583018 w 6005794"/>
              <a:gd name="connsiteY342" fmla="*/ 250349 h 6841925"/>
              <a:gd name="connsiteX343" fmla="*/ 3578616 w 6005794"/>
              <a:gd name="connsiteY343" fmla="*/ 253713 h 6841925"/>
              <a:gd name="connsiteX344" fmla="*/ 3574552 w 6005794"/>
              <a:gd name="connsiteY344" fmla="*/ 257077 h 6841925"/>
              <a:gd name="connsiteX345" fmla="*/ 3569810 w 6005794"/>
              <a:gd name="connsiteY345" fmla="*/ 260020 h 6841925"/>
              <a:gd name="connsiteX346" fmla="*/ 3565408 w 6005794"/>
              <a:gd name="connsiteY346" fmla="*/ 262542 h 6841925"/>
              <a:gd name="connsiteX347" fmla="*/ 3556942 w 6005794"/>
              <a:gd name="connsiteY347" fmla="*/ 267168 h 6841925"/>
              <a:gd name="connsiteX348" fmla="*/ 3547458 w 6005794"/>
              <a:gd name="connsiteY348" fmla="*/ 269690 h 6841925"/>
              <a:gd name="connsiteX349" fmla="*/ 3538654 w 6005794"/>
              <a:gd name="connsiteY349" fmla="*/ 272213 h 6841925"/>
              <a:gd name="connsiteX350" fmla="*/ 3529172 w 6005794"/>
              <a:gd name="connsiteY350" fmla="*/ 273054 h 6841925"/>
              <a:gd name="connsiteX351" fmla="*/ 3519689 w 6005794"/>
              <a:gd name="connsiteY351" fmla="*/ 273896 h 6841925"/>
              <a:gd name="connsiteX352" fmla="*/ 3510207 w 6005794"/>
              <a:gd name="connsiteY352" fmla="*/ 274316 h 6841925"/>
              <a:gd name="connsiteX353" fmla="*/ 3500724 w 6005794"/>
              <a:gd name="connsiteY353" fmla="*/ 273896 h 6841925"/>
              <a:gd name="connsiteX354" fmla="*/ 3481420 w 6005794"/>
              <a:gd name="connsiteY354" fmla="*/ 272633 h 6841925"/>
              <a:gd name="connsiteX355" fmla="*/ 3462794 w 6005794"/>
              <a:gd name="connsiteY355" fmla="*/ 272213 h 6841925"/>
              <a:gd name="connsiteX356" fmla="*/ 3453311 w 6005794"/>
              <a:gd name="connsiteY356" fmla="*/ 272213 h 6841925"/>
              <a:gd name="connsiteX357" fmla="*/ 3443830 w 6005794"/>
              <a:gd name="connsiteY357" fmla="*/ 273054 h 6841925"/>
              <a:gd name="connsiteX358" fmla="*/ 3436717 w 6005794"/>
              <a:gd name="connsiteY358" fmla="*/ 273896 h 6841925"/>
              <a:gd name="connsiteX359" fmla="*/ 3429267 w 6005794"/>
              <a:gd name="connsiteY359" fmla="*/ 273896 h 6841925"/>
              <a:gd name="connsiteX360" fmla="*/ 3421817 w 6005794"/>
              <a:gd name="connsiteY360" fmla="*/ 274316 h 6841925"/>
              <a:gd name="connsiteX361" fmla="*/ 3414703 w 6005794"/>
              <a:gd name="connsiteY361" fmla="*/ 275998 h 6841925"/>
              <a:gd name="connsiteX362" fmla="*/ 3411318 w 6005794"/>
              <a:gd name="connsiteY362" fmla="*/ 277259 h 6841925"/>
              <a:gd name="connsiteX363" fmla="*/ 3408270 w 6005794"/>
              <a:gd name="connsiteY363" fmla="*/ 278100 h 6841925"/>
              <a:gd name="connsiteX364" fmla="*/ 3405561 w 6005794"/>
              <a:gd name="connsiteY364" fmla="*/ 280623 h 6841925"/>
              <a:gd name="connsiteX365" fmla="*/ 3403190 w 6005794"/>
              <a:gd name="connsiteY365" fmla="*/ 282724 h 6841925"/>
              <a:gd name="connsiteX366" fmla="*/ 3401496 w 6005794"/>
              <a:gd name="connsiteY366" fmla="*/ 285668 h 6841925"/>
              <a:gd name="connsiteX367" fmla="*/ 3399804 w 6005794"/>
              <a:gd name="connsiteY367" fmla="*/ 288611 h 6841925"/>
              <a:gd name="connsiteX368" fmla="*/ 3398787 w 6005794"/>
              <a:gd name="connsiteY368" fmla="*/ 293236 h 6841925"/>
              <a:gd name="connsiteX369" fmla="*/ 3398448 w 6005794"/>
              <a:gd name="connsiteY369" fmla="*/ 297862 h 6841925"/>
              <a:gd name="connsiteX370" fmla="*/ 3398787 w 6005794"/>
              <a:gd name="connsiteY370" fmla="*/ 303328 h 6841925"/>
              <a:gd name="connsiteX371" fmla="*/ 3399804 w 6005794"/>
              <a:gd name="connsiteY371" fmla="*/ 308374 h 6841925"/>
              <a:gd name="connsiteX372" fmla="*/ 3401158 w 6005794"/>
              <a:gd name="connsiteY372" fmla="*/ 311738 h 6841925"/>
              <a:gd name="connsiteX373" fmla="*/ 3402851 w 6005794"/>
              <a:gd name="connsiteY373" fmla="*/ 313839 h 6841925"/>
              <a:gd name="connsiteX374" fmla="*/ 3405561 w 6005794"/>
              <a:gd name="connsiteY374" fmla="*/ 315941 h 6841925"/>
              <a:gd name="connsiteX375" fmla="*/ 3408270 w 6005794"/>
              <a:gd name="connsiteY375" fmla="*/ 317204 h 6841925"/>
              <a:gd name="connsiteX376" fmla="*/ 3411318 w 6005794"/>
              <a:gd name="connsiteY376" fmla="*/ 317624 h 6841925"/>
              <a:gd name="connsiteX377" fmla="*/ 3415042 w 6005794"/>
              <a:gd name="connsiteY377" fmla="*/ 317624 h 6841925"/>
              <a:gd name="connsiteX378" fmla="*/ 3422155 w 6005794"/>
              <a:gd name="connsiteY378" fmla="*/ 317624 h 6841925"/>
              <a:gd name="connsiteX379" fmla="*/ 3429267 w 6005794"/>
              <a:gd name="connsiteY379" fmla="*/ 317624 h 6841925"/>
              <a:gd name="connsiteX380" fmla="*/ 3432992 w 6005794"/>
              <a:gd name="connsiteY380" fmla="*/ 317624 h 6841925"/>
              <a:gd name="connsiteX381" fmla="*/ 3436717 w 6005794"/>
              <a:gd name="connsiteY381" fmla="*/ 318466 h 6841925"/>
              <a:gd name="connsiteX382" fmla="*/ 3439764 w 6005794"/>
              <a:gd name="connsiteY382" fmla="*/ 319306 h 6841925"/>
              <a:gd name="connsiteX383" fmla="*/ 3442475 w 6005794"/>
              <a:gd name="connsiteY383" fmla="*/ 321829 h 6841925"/>
              <a:gd name="connsiteX384" fmla="*/ 3448232 w 6005794"/>
              <a:gd name="connsiteY384" fmla="*/ 318466 h 6841925"/>
              <a:gd name="connsiteX385" fmla="*/ 3454666 w 6005794"/>
              <a:gd name="connsiteY385" fmla="*/ 315101 h 6841925"/>
              <a:gd name="connsiteX386" fmla="*/ 3466519 w 6005794"/>
              <a:gd name="connsiteY386" fmla="*/ 310055 h 6841925"/>
              <a:gd name="connsiteX387" fmla="*/ 3478711 w 6005794"/>
              <a:gd name="connsiteY387" fmla="*/ 306692 h 6841925"/>
              <a:gd name="connsiteX388" fmla="*/ 3491241 w 6005794"/>
              <a:gd name="connsiteY388" fmla="*/ 303748 h 6841925"/>
              <a:gd name="connsiteX389" fmla="*/ 3504110 w 6005794"/>
              <a:gd name="connsiteY389" fmla="*/ 301646 h 6841925"/>
              <a:gd name="connsiteX390" fmla="*/ 3515964 w 6005794"/>
              <a:gd name="connsiteY390" fmla="*/ 300385 h 6841925"/>
              <a:gd name="connsiteX391" fmla="*/ 3528494 w 6005794"/>
              <a:gd name="connsiteY391" fmla="*/ 300385 h 6841925"/>
              <a:gd name="connsiteX392" fmla="*/ 3541363 w 6005794"/>
              <a:gd name="connsiteY392" fmla="*/ 300385 h 6841925"/>
              <a:gd name="connsiteX393" fmla="*/ 3566423 w 6005794"/>
              <a:gd name="connsiteY393" fmla="*/ 301646 h 6841925"/>
              <a:gd name="connsiteX394" fmla="*/ 3591484 w 6005794"/>
              <a:gd name="connsiteY394" fmla="*/ 303748 h 6841925"/>
              <a:gd name="connsiteX395" fmla="*/ 3604016 w 6005794"/>
              <a:gd name="connsiteY395" fmla="*/ 304589 h 6841925"/>
              <a:gd name="connsiteX396" fmla="*/ 3616545 w 6005794"/>
              <a:gd name="connsiteY396" fmla="*/ 304589 h 6841925"/>
              <a:gd name="connsiteX397" fmla="*/ 3628737 w 6005794"/>
              <a:gd name="connsiteY397" fmla="*/ 304589 h 6841925"/>
              <a:gd name="connsiteX398" fmla="*/ 3641268 w 6005794"/>
              <a:gd name="connsiteY398" fmla="*/ 303748 h 6841925"/>
              <a:gd name="connsiteX399" fmla="*/ 3644993 w 6005794"/>
              <a:gd name="connsiteY399" fmla="*/ 298703 h 6841925"/>
              <a:gd name="connsiteX400" fmla="*/ 3649057 w 6005794"/>
              <a:gd name="connsiteY400" fmla="*/ 294920 h 6841925"/>
              <a:gd name="connsiteX401" fmla="*/ 3652444 w 6005794"/>
              <a:gd name="connsiteY401" fmla="*/ 291975 h 6841925"/>
              <a:gd name="connsiteX402" fmla="*/ 3656507 w 6005794"/>
              <a:gd name="connsiteY402" fmla="*/ 289452 h 6841925"/>
              <a:gd name="connsiteX403" fmla="*/ 3660571 w 6005794"/>
              <a:gd name="connsiteY403" fmla="*/ 287771 h 6841925"/>
              <a:gd name="connsiteX404" fmla="*/ 3664636 w 6005794"/>
              <a:gd name="connsiteY404" fmla="*/ 286510 h 6841925"/>
              <a:gd name="connsiteX405" fmla="*/ 3668700 w 6005794"/>
              <a:gd name="connsiteY405" fmla="*/ 286089 h 6841925"/>
              <a:gd name="connsiteX406" fmla="*/ 3672763 w 6005794"/>
              <a:gd name="connsiteY406" fmla="*/ 286089 h 6841925"/>
              <a:gd name="connsiteX407" fmla="*/ 3681907 w 6005794"/>
              <a:gd name="connsiteY407" fmla="*/ 286510 h 6841925"/>
              <a:gd name="connsiteX408" fmla="*/ 3690374 w 6005794"/>
              <a:gd name="connsiteY408" fmla="*/ 288192 h 6841925"/>
              <a:gd name="connsiteX409" fmla="*/ 3698839 w 6005794"/>
              <a:gd name="connsiteY409" fmla="*/ 289873 h 6841925"/>
              <a:gd name="connsiteX410" fmla="*/ 3707307 w 6005794"/>
              <a:gd name="connsiteY410" fmla="*/ 291135 h 6841925"/>
              <a:gd name="connsiteX411" fmla="*/ 3746591 w 6005794"/>
              <a:gd name="connsiteY411" fmla="*/ 289452 h 6841925"/>
              <a:gd name="connsiteX412" fmla="*/ 3766234 w 6005794"/>
              <a:gd name="connsiteY412" fmla="*/ 288611 h 6841925"/>
              <a:gd name="connsiteX413" fmla="*/ 3785537 w 6005794"/>
              <a:gd name="connsiteY413" fmla="*/ 288611 h 6841925"/>
              <a:gd name="connsiteX414" fmla="*/ 3789601 w 6005794"/>
              <a:gd name="connsiteY414" fmla="*/ 289452 h 6841925"/>
              <a:gd name="connsiteX415" fmla="*/ 3793327 w 6005794"/>
              <a:gd name="connsiteY415" fmla="*/ 289873 h 6841925"/>
              <a:gd name="connsiteX416" fmla="*/ 3796374 w 6005794"/>
              <a:gd name="connsiteY416" fmla="*/ 291555 h 6841925"/>
              <a:gd name="connsiteX417" fmla="*/ 3799084 w 6005794"/>
              <a:gd name="connsiteY417" fmla="*/ 293657 h 6841925"/>
              <a:gd name="connsiteX418" fmla="*/ 3800438 w 6005794"/>
              <a:gd name="connsiteY418" fmla="*/ 295338 h 6841925"/>
              <a:gd name="connsiteX419" fmla="*/ 3800777 w 6005794"/>
              <a:gd name="connsiteY419" fmla="*/ 297021 h 6841925"/>
              <a:gd name="connsiteX420" fmla="*/ 3801116 w 6005794"/>
              <a:gd name="connsiteY420" fmla="*/ 298703 h 6841925"/>
              <a:gd name="connsiteX421" fmla="*/ 3801792 w 6005794"/>
              <a:gd name="connsiteY421" fmla="*/ 301226 h 6841925"/>
              <a:gd name="connsiteX422" fmla="*/ 3801792 w 6005794"/>
              <a:gd name="connsiteY422" fmla="*/ 303328 h 6841925"/>
              <a:gd name="connsiteX423" fmla="*/ 3801116 w 6005794"/>
              <a:gd name="connsiteY423" fmla="*/ 305429 h 6841925"/>
              <a:gd name="connsiteX424" fmla="*/ 3800438 w 6005794"/>
              <a:gd name="connsiteY424" fmla="*/ 308374 h 6841925"/>
              <a:gd name="connsiteX425" fmla="*/ 3799422 w 6005794"/>
              <a:gd name="connsiteY425" fmla="*/ 311317 h 6841925"/>
              <a:gd name="connsiteX426" fmla="*/ 3798068 w 6005794"/>
              <a:gd name="connsiteY426" fmla="*/ 312578 h 6841925"/>
              <a:gd name="connsiteX427" fmla="*/ 3795698 w 6005794"/>
              <a:gd name="connsiteY427" fmla="*/ 314260 h 6841925"/>
              <a:gd name="connsiteX428" fmla="*/ 3793666 w 6005794"/>
              <a:gd name="connsiteY428" fmla="*/ 315101 h 6841925"/>
              <a:gd name="connsiteX429" fmla="*/ 3790955 w 6005794"/>
              <a:gd name="connsiteY429" fmla="*/ 315941 h 6841925"/>
              <a:gd name="connsiteX430" fmla="*/ 3784521 w 6005794"/>
              <a:gd name="connsiteY430" fmla="*/ 317204 h 6841925"/>
              <a:gd name="connsiteX431" fmla="*/ 3778764 w 6005794"/>
              <a:gd name="connsiteY431" fmla="*/ 318466 h 6841925"/>
              <a:gd name="connsiteX432" fmla="*/ 3679875 w 6005794"/>
              <a:gd name="connsiteY432" fmla="*/ 338228 h 6841925"/>
              <a:gd name="connsiteX433" fmla="*/ 3675134 w 6005794"/>
              <a:gd name="connsiteY433" fmla="*/ 342852 h 6841925"/>
              <a:gd name="connsiteX434" fmla="*/ 3669715 w 6005794"/>
              <a:gd name="connsiteY434" fmla="*/ 346215 h 6841925"/>
              <a:gd name="connsiteX435" fmla="*/ 3664297 w 6005794"/>
              <a:gd name="connsiteY435" fmla="*/ 348318 h 6841925"/>
              <a:gd name="connsiteX436" fmla="*/ 3658878 w 6005794"/>
              <a:gd name="connsiteY436" fmla="*/ 350000 h 6841925"/>
              <a:gd name="connsiteX437" fmla="*/ 3653120 w 6005794"/>
              <a:gd name="connsiteY437" fmla="*/ 350841 h 6841925"/>
              <a:gd name="connsiteX438" fmla="*/ 3647364 w 6005794"/>
              <a:gd name="connsiteY438" fmla="*/ 351262 h 6841925"/>
              <a:gd name="connsiteX439" fmla="*/ 3635172 w 6005794"/>
              <a:gd name="connsiteY439" fmla="*/ 350841 h 6841925"/>
              <a:gd name="connsiteX440" fmla="*/ 3623319 w 6005794"/>
              <a:gd name="connsiteY440" fmla="*/ 350000 h 6841925"/>
              <a:gd name="connsiteX441" fmla="*/ 3617562 w 6005794"/>
              <a:gd name="connsiteY441" fmla="*/ 350841 h 6841925"/>
              <a:gd name="connsiteX442" fmla="*/ 3611805 w 6005794"/>
              <a:gd name="connsiteY442" fmla="*/ 351262 h 6841925"/>
              <a:gd name="connsiteX443" fmla="*/ 3606386 w 6005794"/>
              <a:gd name="connsiteY443" fmla="*/ 352943 h 6841925"/>
              <a:gd name="connsiteX444" fmla="*/ 3600968 w 6005794"/>
              <a:gd name="connsiteY444" fmla="*/ 355046 h 6841925"/>
              <a:gd name="connsiteX445" fmla="*/ 3595550 w 6005794"/>
              <a:gd name="connsiteY445" fmla="*/ 359249 h 6841925"/>
              <a:gd name="connsiteX446" fmla="*/ 3590468 w 6005794"/>
              <a:gd name="connsiteY446" fmla="*/ 363875 h 6841925"/>
              <a:gd name="connsiteX447" fmla="*/ 3586066 w 6005794"/>
              <a:gd name="connsiteY447" fmla="*/ 368921 h 6841925"/>
              <a:gd name="connsiteX448" fmla="*/ 3582003 w 6005794"/>
              <a:gd name="connsiteY448" fmla="*/ 373546 h 6841925"/>
              <a:gd name="connsiteX449" fmla="*/ 3577261 w 6005794"/>
              <a:gd name="connsiteY449" fmla="*/ 377330 h 6841925"/>
              <a:gd name="connsiteX450" fmla="*/ 3572520 w 6005794"/>
              <a:gd name="connsiteY450" fmla="*/ 380273 h 6841925"/>
              <a:gd name="connsiteX451" fmla="*/ 3568117 w 6005794"/>
              <a:gd name="connsiteY451" fmla="*/ 381956 h 6841925"/>
              <a:gd name="connsiteX452" fmla="*/ 3563375 w 6005794"/>
              <a:gd name="connsiteY452" fmla="*/ 383217 h 6841925"/>
              <a:gd name="connsiteX453" fmla="*/ 3558296 w 6005794"/>
              <a:gd name="connsiteY453" fmla="*/ 383637 h 6841925"/>
              <a:gd name="connsiteX454" fmla="*/ 3553216 w 6005794"/>
              <a:gd name="connsiteY454" fmla="*/ 384058 h 6841925"/>
              <a:gd name="connsiteX455" fmla="*/ 3543056 w 6005794"/>
              <a:gd name="connsiteY455" fmla="*/ 383217 h 6841925"/>
              <a:gd name="connsiteX456" fmla="*/ 3533236 w 6005794"/>
              <a:gd name="connsiteY456" fmla="*/ 381956 h 6841925"/>
              <a:gd name="connsiteX457" fmla="*/ 3522737 w 6005794"/>
              <a:gd name="connsiteY457" fmla="*/ 380273 h 6841925"/>
              <a:gd name="connsiteX458" fmla="*/ 3512577 w 6005794"/>
              <a:gd name="connsiteY458" fmla="*/ 379852 h 6841925"/>
              <a:gd name="connsiteX459" fmla="*/ 3518334 w 6005794"/>
              <a:gd name="connsiteY459" fmla="*/ 376909 h 6841925"/>
              <a:gd name="connsiteX460" fmla="*/ 3515625 w 6005794"/>
              <a:gd name="connsiteY460" fmla="*/ 378171 h 6841925"/>
              <a:gd name="connsiteX461" fmla="*/ 3512577 w 6005794"/>
              <a:gd name="connsiteY461" fmla="*/ 379852 h 6841925"/>
              <a:gd name="connsiteX462" fmla="*/ 3507836 w 6005794"/>
              <a:gd name="connsiteY462" fmla="*/ 377330 h 6841925"/>
              <a:gd name="connsiteX463" fmla="*/ 3503433 w 6005794"/>
              <a:gd name="connsiteY463" fmla="*/ 380693 h 6841925"/>
              <a:gd name="connsiteX464" fmla="*/ 3471938 w 6005794"/>
              <a:gd name="connsiteY464" fmla="*/ 417695 h 6841925"/>
              <a:gd name="connsiteX465" fmla="*/ 3476678 w 6005794"/>
              <a:gd name="connsiteY465" fmla="*/ 419797 h 6841925"/>
              <a:gd name="connsiteX466" fmla="*/ 3481081 w 6005794"/>
              <a:gd name="connsiteY466" fmla="*/ 420218 h 6841925"/>
              <a:gd name="connsiteX467" fmla="*/ 3485823 w 6005794"/>
              <a:gd name="connsiteY467" fmla="*/ 420218 h 6841925"/>
              <a:gd name="connsiteX468" fmla="*/ 3490564 w 6005794"/>
              <a:gd name="connsiteY468" fmla="*/ 419377 h 6841925"/>
              <a:gd name="connsiteX469" fmla="*/ 3500385 w 6005794"/>
              <a:gd name="connsiteY469" fmla="*/ 416434 h 6841925"/>
              <a:gd name="connsiteX470" fmla="*/ 3509190 w 6005794"/>
              <a:gd name="connsiteY470" fmla="*/ 413911 h 6841925"/>
              <a:gd name="connsiteX471" fmla="*/ 3513932 w 6005794"/>
              <a:gd name="connsiteY471" fmla="*/ 412650 h 6841925"/>
              <a:gd name="connsiteX472" fmla="*/ 3518334 w 6005794"/>
              <a:gd name="connsiteY472" fmla="*/ 412229 h 6841925"/>
              <a:gd name="connsiteX473" fmla="*/ 3522398 w 6005794"/>
              <a:gd name="connsiteY473" fmla="*/ 412229 h 6841925"/>
              <a:gd name="connsiteX474" fmla="*/ 3525784 w 6005794"/>
              <a:gd name="connsiteY474" fmla="*/ 413069 h 6841925"/>
              <a:gd name="connsiteX475" fmla="*/ 3527817 w 6005794"/>
              <a:gd name="connsiteY475" fmla="*/ 414332 h 6841925"/>
              <a:gd name="connsiteX476" fmla="*/ 3529172 w 6005794"/>
              <a:gd name="connsiteY476" fmla="*/ 416014 h 6841925"/>
              <a:gd name="connsiteX477" fmla="*/ 3530865 w 6005794"/>
              <a:gd name="connsiteY477" fmla="*/ 417695 h 6841925"/>
              <a:gd name="connsiteX478" fmla="*/ 3532220 w 6005794"/>
              <a:gd name="connsiteY478" fmla="*/ 419797 h 6841925"/>
              <a:gd name="connsiteX479" fmla="*/ 3533575 w 6005794"/>
              <a:gd name="connsiteY479" fmla="*/ 421900 h 6841925"/>
              <a:gd name="connsiteX480" fmla="*/ 3534929 w 6005794"/>
              <a:gd name="connsiteY480" fmla="*/ 424844 h 6841925"/>
              <a:gd name="connsiteX481" fmla="*/ 3536622 w 6005794"/>
              <a:gd name="connsiteY481" fmla="*/ 432832 h 6841925"/>
              <a:gd name="connsiteX482" fmla="*/ 3537638 w 6005794"/>
              <a:gd name="connsiteY482" fmla="*/ 438298 h 6841925"/>
              <a:gd name="connsiteX483" fmla="*/ 3537977 w 6005794"/>
              <a:gd name="connsiteY483" fmla="*/ 443764 h 6841925"/>
              <a:gd name="connsiteX484" fmla="*/ 3537977 w 6005794"/>
              <a:gd name="connsiteY484" fmla="*/ 448390 h 6841925"/>
              <a:gd name="connsiteX485" fmla="*/ 3537299 w 6005794"/>
              <a:gd name="connsiteY485" fmla="*/ 452594 h 6841925"/>
              <a:gd name="connsiteX486" fmla="*/ 3535945 w 6005794"/>
              <a:gd name="connsiteY486" fmla="*/ 456799 h 6841925"/>
              <a:gd name="connsiteX487" fmla="*/ 3533912 w 6005794"/>
              <a:gd name="connsiteY487" fmla="*/ 460162 h 6841925"/>
              <a:gd name="connsiteX488" fmla="*/ 3531881 w 6005794"/>
              <a:gd name="connsiteY488" fmla="*/ 462685 h 6841925"/>
              <a:gd name="connsiteX489" fmla="*/ 3529172 w 6005794"/>
              <a:gd name="connsiteY489" fmla="*/ 465628 h 6841925"/>
              <a:gd name="connsiteX490" fmla="*/ 3525784 w 6005794"/>
              <a:gd name="connsiteY490" fmla="*/ 467310 h 6841925"/>
              <a:gd name="connsiteX491" fmla="*/ 3522737 w 6005794"/>
              <a:gd name="connsiteY491" fmla="*/ 468993 h 6841925"/>
              <a:gd name="connsiteX492" fmla="*/ 3519350 w 6005794"/>
              <a:gd name="connsiteY492" fmla="*/ 469834 h 6841925"/>
              <a:gd name="connsiteX493" fmla="*/ 3515286 w 6005794"/>
              <a:gd name="connsiteY493" fmla="*/ 470674 h 6841925"/>
              <a:gd name="connsiteX494" fmla="*/ 3510545 w 6005794"/>
              <a:gd name="connsiteY494" fmla="*/ 470674 h 6841925"/>
              <a:gd name="connsiteX495" fmla="*/ 3506481 w 6005794"/>
              <a:gd name="connsiteY495" fmla="*/ 470674 h 6841925"/>
              <a:gd name="connsiteX496" fmla="*/ 3502078 w 6005794"/>
              <a:gd name="connsiteY496" fmla="*/ 469413 h 6841925"/>
              <a:gd name="connsiteX497" fmla="*/ 3497676 w 6005794"/>
              <a:gd name="connsiteY497" fmla="*/ 468152 h 6841925"/>
              <a:gd name="connsiteX498" fmla="*/ 3497337 w 6005794"/>
              <a:gd name="connsiteY498" fmla="*/ 468152 h 6841925"/>
              <a:gd name="connsiteX499" fmla="*/ 3453989 w 6005794"/>
              <a:gd name="connsiteY499" fmla="*/ 479505 h 6841925"/>
              <a:gd name="connsiteX500" fmla="*/ 3452296 w 6005794"/>
              <a:gd name="connsiteY500" fmla="*/ 473197 h 6841925"/>
              <a:gd name="connsiteX501" fmla="*/ 3451280 w 6005794"/>
              <a:gd name="connsiteY501" fmla="*/ 473197 h 6841925"/>
              <a:gd name="connsiteX502" fmla="*/ 3453989 w 6005794"/>
              <a:gd name="connsiteY502" fmla="*/ 479505 h 6841925"/>
              <a:gd name="connsiteX503" fmla="*/ 3456359 w 6005794"/>
              <a:gd name="connsiteY503" fmla="*/ 485811 h 6841925"/>
              <a:gd name="connsiteX504" fmla="*/ 3458730 w 6005794"/>
              <a:gd name="connsiteY504" fmla="*/ 491277 h 6841925"/>
              <a:gd name="connsiteX505" fmla="*/ 3461439 w 6005794"/>
              <a:gd name="connsiteY505" fmla="*/ 496323 h 6841925"/>
              <a:gd name="connsiteX506" fmla="*/ 3464149 w 6005794"/>
              <a:gd name="connsiteY506" fmla="*/ 500527 h 6841925"/>
              <a:gd name="connsiteX507" fmla="*/ 3466519 w 6005794"/>
              <a:gd name="connsiteY507" fmla="*/ 505152 h 6841925"/>
              <a:gd name="connsiteX508" fmla="*/ 3469906 w 6005794"/>
              <a:gd name="connsiteY508" fmla="*/ 508936 h 6841925"/>
              <a:gd name="connsiteX509" fmla="*/ 3472954 w 6005794"/>
              <a:gd name="connsiteY509" fmla="*/ 512301 h 6841925"/>
              <a:gd name="connsiteX510" fmla="*/ 3476002 w 6005794"/>
              <a:gd name="connsiteY510" fmla="*/ 515664 h 6841925"/>
              <a:gd name="connsiteX511" fmla="*/ 3479726 w 6005794"/>
              <a:gd name="connsiteY511" fmla="*/ 518607 h 6841925"/>
              <a:gd name="connsiteX512" fmla="*/ 3483452 w 6005794"/>
              <a:gd name="connsiteY512" fmla="*/ 520709 h 6841925"/>
              <a:gd name="connsiteX513" fmla="*/ 3490903 w 6005794"/>
              <a:gd name="connsiteY513" fmla="*/ 525335 h 6841925"/>
              <a:gd name="connsiteX514" fmla="*/ 3499030 w 6005794"/>
              <a:gd name="connsiteY514" fmla="*/ 529119 h 6841925"/>
              <a:gd name="connsiteX515" fmla="*/ 3507497 w 6005794"/>
              <a:gd name="connsiteY515" fmla="*/ 531221 h 6841925"/>
              <a:gd name="connsiteX516" fmla="*/ 3516641 w 6005794"/>
              <a:gd name="connsiteY516" fmla="*/ 534165 h 6841925"/>
              <a:gd name="connsiteX517" fmla="*/ 3525784 w 6005794"/>
              <a:gd name="connsiteY517" fmla="*/ 535847 h 6841925"/>
              <a:gd name="connsiteX518" fmla="*/ 3545765 w 6005794"/>
              <a:gd name="connsiteY518" fmla="*/ 539210 h 6841925"/>
              <a:gd name="connsiteX519" fmla="*/ 3555587 w 6005794"/>
              <a:gd name="connsiteY519" fmla="*/ 541312 h 6841925"/>
              <a:gd name="connsiteX520" fmla="*/ 3566086 w 6005794"/>
              <a:gd name="connsiteY520" fmla="*/ 543416 h 6841925"/>
              <a:gd name="connsiteX521" fmla="*/ 3576584 w 6005794"/>
              <a:gd name="connsiteY521" fmla="*/ 546359 h 6841925"/>
              <a:gd name="connsiteX522" fmla="*/ 3587421 w 6005794"/>
              <a:gd name="connsiteY522" fmla="*/ 550143 h 6841925"/>
              <a:gd name="connsiteX523" fmla="*/ 3572520 w 6005794"/>
              <a:gd name="connsiteY523" fmla="*/ 558131 h 6841925"/>
              <a:gd name="connsiteX524" fmla="*/ 3558635 w 6005794"/>
              <a:gd name="connsiteY524" fmla="*/ 564439 h 6841925"/>
              <a:gd name="connsiteX525" fmla="*/ 3544411 w 6005794"/>
              <a:gd name="connsiteY525" fmla="*/ 569905 h 6841925"/>
              <a:gd name="connsiteX526" fmla="*/ 3530865 w 6005794"/>
              <a:gd name="connsiteY526" fmla="*/ 574108 h 6841925"/>
              <a:gd name="connsiteX527" fmla="*/ 3517319 w 6005794"/>
              <a:gd name="connsiteY527" fmla="*/ 577473 h 6841925"/>
              <a:gd name="connsiteX528" fmla="*/ 3504110 w 6005794"/>
              <a:gd name="connsiteY528" fmla="*/ 579996 h 6841925"/>
              <a:gd name="connsiteX529" fmla="*/ 3490903 w 6005794"/>
              <a:gd name="connsiteY529" fmla="*/ 580836 h 6841925"/>
              <a:gd name="connsiteX530" fmla="*/ 3478033 w 6005794"/>
              <a:gd name="connsiteY530" fmla="*/ 582098 h 6841925"/>
              <a:gd name="connsiteX531" fmla="*/ 3465165 w 6005794"/>
              <a:gd name="connsiteY531" fmla="*/ 582098 h 6841925"/>
              <a:gd name="connsiteX532" fmla="*/ 3452296 w 6005794"/>
              <a:gd name="connsiteY532" fmla="*/ 581677 h 6841925"/>
              <a:gd name="connsiteX533" fmla="*/ 3440103 w 6005794"/>
              <a:gd name="connsiteY533" fmla="*/ 580417 h 6841925"/>
              <a:gd name="connsiteX534" fmla="*/ 3427574 w 6005794"/>
              <a:gd name="connsiteY534" fmla="*/ 578734 h 6841925"/>
              <a:gd name="connsiteX535" fmla="*/ 3415042 w 6005794"/>
              <a:gd name="connsiteY535" fmla="*/ 576633 h 6841925"/>
              <a:gd name="connsiteX536" fmla="*/ 3402851 w 6005794"/>
              <a:gd name="connsiteY536" fmla="*/ 573689 h 6841925"/>
              <a:gd name="connsiteX537" fmla="*/ 3378129 w 6005794"/>
              <a:gd name="connsiteY537" fmla="*/ 568223 h 6841925"/>
              <a:gd name="connsiteX538" fmla="*/ 3376098 w 6005794"/>
              <a:gd name="connsiteY538" fmla="*/ 566541 h 6841925"/>
              <a:gd name="connsiteX539" fmla="*/ 3374065 w 6005794"/>
              <a:gd name="connsiteY539" fmla="*/ 566121 h 6841925"/>
              <a:gd name="connsiteX540" fmla="*/ 3372371 w 6005794"/>
              <a:gd name="connsiteY540" fmla="*/ 565280 h 6841925"/>
              <a:gd name="connsiteX541" fmla="*/ 3370001 w 6005794"/>
              <a:gd name="connsiteY541" fmla="*/ 565280 h 6841925"/>
              <a:gd name="connsiteX542" fmla="*/ 3368307 w 6005794"/>
              <a:gd name="connsiteY542" fmla="*/ 565280 h 6841925"/>
              <a:gd name="connsiteX543" fmla="*/ 3366614 w 6005794"/>
              <a:gd name="connsiteY543" fmla="*/ 566541 h 6841925"/>
              <a:gd name="connsiteX544" fmla="*/ 3362551 w 6005794"/>
              <a:gd name="connsiteY544" fmla="*/ 569064 h 6841925"/>
              <a:gd name="connsiteX545" fmla="*/ 3358487 w 6005794"/>
              <a:gd name="connsiteY545" fmla="*/ 572427 h 6841925"/>
              <a:gd name="connsiteX546" fmla="*/ 3354423 w 6005794"/>
              <a:gd name="connsiteY546" fmla="*/ 577053 h 6841925"/>
              <a:gd name="connsiteX547" fmla="*/ 3346633 w 6005794"/>
              <a:gd name="connsiteY547" fmla="*/ 585882 h 6841925"/>
              <a:gd name="connsiteX548" fmla="*/ 3342569 w 6005794"/>
              <a:gd name="connsiteY548" fmla="*/ 590087 h 6841925"/>
              <a:gd name="connsiteX549" fmla="*/ 3338844 w 6005794"/>
              <a:gd name="connsiteY549" fmla="*/ 592610 h 6841925"/>
              <a:gd name="connsiteX550" fmla="*/ 3336812 w 6005794"/>
              <a:gd name="connsiteY550" fmla="*/ 593871 h 6841925"/>
              <a:gd name="connsiteX551" fmla="*/ 3334781 w 6005794"/>
              <a:gd name="connsiteY551" fmla="*/ 594292 h 6841925"/>
              <a:gd name="connsiteX552" fmla="*/ 3332749 w 6005794"/>
              <a:gd name="connsiteY552" fmla="*/ 594292 h 6841925"/>
              <a:gd name="connsiteX553" fmla="*/ 3330716 w 6005794"/>
              <a:gd name="connsiteY553" fmla="*/ 593871 h 6841925"/>
              <a:gd name="connsiteX554" fmla="*/ 3328684 w 6005794"/>
              <a:gd name="connsiteY554" fmla="*/ 593451 h 6841925"/>
              <a:gd name="connsiteX555" fmla="*/ 3326991 w 6005794"/>
              <a:gd name="connsiteY555" fmla="*/ 591769 h 6841925"/>
              <a:gd name="connsiteX556" fmla="*/ 3324621 w 6005794"/>
              <a:gd name="connsiteY556" fmla="*/ 589246 h 6841925"/>
              <a:gd name="connsiteX557" fmla="*/ 3322927 w 6005794"/>
              <a:gd name="connsiteY557" fmla="*/ 587144 h 6841925"/>
              <a:gd name="connsiteX558" fmla="*/ 3321234 w 6005794"/>
              <a:gd name="connsiteY558" fmla="*/ 583359 h 6841925"/>
              <a:gd name="connsiteX559" fmla="*/ 3318864 w 6005794"/>
              <a:gd name="connsiteY559" fmla="*/ 579155 h 6841925"/>
              <a:gd name="connsiteX560" fmla="*/ 3317170 w 6005794"/>
              <a:gd name="connsiteY560" fmla="*/ 574108 h 6841925"/>
              <a:gd name="connsiteX561" fmla="*/ 3314799 w 6005794"/>
              <a:gd name="connsiteY561" fmla="*/ 568223 h 6841925"/>
              <a:gd name="connsiteX562" fmla="*/ 3290755 w 6005794"/>
              <a:gd name="connsiteY562" fmla="*/ 552665 h 6841925"/>
              <a:gd name="connsiteX563" fmla="*/ 3282965 w 6005794"/>
              <a:gd name="connsiteY563" fmla="*/ 553507 h 6841925"/>
              <a:gd name="connsiteX564" fmla="*/ 3275854 w 6005794"/>
              <a:gd name="connsiteY564" fmla="*/ 556029 h 6841925"/>
              <a:gd name="connsiteX565" fmla="*/ 3272128 w 6005794"/>
              <a:gd name="connsiteY565" fmla="*/ 557711 h 6841925"/>
              <a:gd name="connsiteX566" fmla="*/ 3269080 w 6005794"/>
              <a:gd name="connsiteY566" fmla="*/ 559393 h 6841925"/>
              <a:gd name="connsiteX567" fmla="*/ 3266371 w 6005794"/>
              <a:gd name="connsiteY567" fmla="*/ 561495 h 6841925"/>
              <a:gd name="connsiteX568" fmla="*/ 3263661 w 6005794"/>
              <a:gd name="connsiteY568" fmla="*/ 563597 h 6841925"/>
              <a:gd name="connsiteX569" fmla="*/ 3261291 w 6005794"/>
              <a:gd name="connsiteY569" fmla="*/ 566121 h 6841925"/>
              <a:gd name="connsiteX570" fmla="*/ 3259259 w 6005794"/>
              <a:gd name="connsiteY570" fmla="*/ 569064 h 6841925"/>
              <a:gd name="connsiteX571" fmla="*/ 3257565 w 6005794"/>
              <a:gd name="connsiteY571" fmla="*/ 572007 h 6841925"/>
              <a:gd name="connsiteX572" fmla="*/ 3256550 w 6005794"/>
              <a:gd name="connsiteY572" fmla="*/ 575791 h 6841925"/>
              <a:gd name="connsiteX573" fmla="*/ 3255195 w 6005794"/>
              <a:gd name="connsiteY573" fmla="*/ 579996 h 6841925"/>
              <a:gd name="connsiteX574" fmla="*/ 3254856 w 6005794"/>
              <a:gd name="connsiteY574" fmla="*/ 583780 h 6841925"/>
              <a:gd name="connsiteX575" fmla="*/ 3254856 w 6005794"/>
              <a:gd name="connsiteY575" fmla="*/ 588826 h 6841925"/>
              <a:gd name="connsiteX576" fmla="*/ 3255195 w 6005794"/>
              <a:gd name="connsiteY576" fmla="*/ 593871 h 6841925"/>
              <a:gd name="connsiteX577" fmla="*/ 3256550 w 6005794"/>
              <a:gd name="connsiteY577" fmla="*/ 605644 h 6841925"/>
              <a:gd name="connsiteX578" fmla="*/ 3256550 w 6005794"/>
              <a:gd name="connsiteY578" fmla="*/ 616156 h 6841925"/>
              <a:gd name="connsiteX579" fmla="*/ 3255195 w 6005794"/>
              <a:gd name="connsiteY579" fmla="*/ 625406 h 6841925"/>
              <a:gd name="connsiteX580" fmla="*/ 3253502 w 6005794"/>
              <a:gd name="connsiteY580" fmla="*/ 633816 h 6841925"/>
              <a:gd name="connsiteX581" fmla="*/ 3250793 w 6005794"/>
              <a:gd name="connsiteY581" fmla="*/ 641804 h 6841925"/>
              <a:gd name="connsiteX582" fmla="*/ 3247067 w 6005794"/>
              <a:gd name="connsiteY582" fmla="*/ 648531 h 6841925"/>
              <a:gd name="connsiteX583" fmla="*/ 3243004 w 6005794"/>
              <a:gd name="connsiteY583" fmla="*/ 654419 h 6841925"/>
              <a:gd name="connsiteX584" fmla="*/ 3238600 w 6005794"/>
              <a:gd name="connsiteY584" fmla="*/ 660305 h 6841925"/>
              <a:gd name="connsiteX585" fmla="*/ 3233182 w 6005794"/>
              <a:gd name="connsiteY585" fmla="*/ 665350 h 6841925"/>
              <a:gd name="connsiteX586" fmla="*/ 3227425 w 6005794"/>
              <a:gd name="connsiteY586" fmla="*/ 669555 h 6841925"/>
              <a:gd name="connsiteX587" fmla="*/ 3221330 w 6005794"/>
              <a:gd name="connsiteY587" fmla="*/ 673340 h 6841925"/>
              <a:gd name="connsiteX588" fmla="*/ 3215233 w 6005794"/>
              <a:gd name="connsiteY588" fmla="*/ 677544 h 6841925"/>
              <a:gd name="connsiteX589" fmla="*/ 3202703 w 6005794"/>
              <a:gd name="connsiteY589" fmla="*/ 684693 h 6841925"/>
              <a:gd name="connsiteX590" fmla="*/ 3189494 w 6005794"/>
              <a:gd name="connsiteY590" fmla="*/ 691841 h 6841925"/>
              <a:gd name="connsiteX591" fmla="*/ 3140051 w 6005794"/>
              <a:gd name="connsiteY591" fmla="*/ 677544 h 6841925"/>
              <a:gd name="connsiteX592" fmla="*/ 3133955 w 6005794"/>
              <a:gd name="connsiteY592" fmla="*/ 679226 h 6841925"/>
              <a:gd name="connsiteX593" fmla="*/ 3128197 w 6005794"/>
              <a:gd name="connsiteY593" fmla="*/ 681328 h 6841925"/>
              <a:gd name="connsiteX594" fmla="*/ 3122101 w 6005794"/>
              <a:gd name="connsiteY594" fmla="*/ 683431 h 6841925"/>
              <a:gd name="connsiteX595" fmla="*/ 3116683 w 6005794"/>
              <a:gd name="connsiteY595" fmla="*/ 686374 h 6841925"/>
              <a:gd name="connsiteX596" fmla="*/ 3105168 w 6005794"/>
              <a:gd name="connsiteY596" fmla="*/ 692680 h 6841925"/>
              <a:gd name="connsiteX597" fmla="*/ 3093655 w 6005794"/>
              <a:gd name="connsiteY597" fmla="*/ 698988 h 6841925"/>
              <a:gd name="connsiteX598" fmla="*/ 3081801 w 6005794"/>
              <a:gd name="connsiteY598" fmla="*/ 704875 h 6841925"/>
              <a:gd name="connsiteX599" fmla="*/ 3075367 w 6005794"/>
              <a:gd name="connsiteY599" fmla="*/ 706977 h 6841925"/>
              <a:gd name="connsiteX600" fmla="*/ 3069271 w 6005794"/>
              <a:gd name="connsiteY600" fmla="*/ 709079 h 6841925"/>
              <a:gd name="connsiteX601" fmla="*/ 3062497 w 6005794"/>
              <a:gd name="connsiteY601" fmla="*/ 710761 h 6841925"/>
              <a:gd name="connsiteX602" fmla="*/ 3055386 w 6005794"/>
              <a:gd name="connsiteY602" fmla="*/ 712023 h 6841925"/>
              <a:gd name="connsiteX603" fmla="*/ 3048274 w 6005794"/>
              <a:gd name="connsiteY603" fmla="*/ 712023 h 6841925"/>
              <a:gd name="connsiteX604" fmla="*/ 3040485 w 6005794"/>
              <a:gd name="connsiteY604" fmla="*/ 711602 h 6841925"/>
              <a:gd name="connsiteX605" fmla="*/ 3044210 w 6005794"/>
              <a:gd name="connsiteY605" fmla="*/ 718330 h 6841925"/>
              <a:gd name="connsiteX606" fmla="*/ 3048274 w 6005794"/>
              <a:gd name="connsiteY606" fmla="*/ 723795 h 6841925"/>
              <a:gd name="connsiteX607" fmla="*/ 3051660 w 6005794"/>
              <a:gd name="connsiteY607" fmla="*/ 728001 h 6841925"/>
              <a:gd name="connsiteX608" fmla="*/ 3055724 w 6005794"/>
              <a:gd name="connsiteY608" fmla="*/ 731364 h 6841925"/>
              <a:gd name="connsiteX609" fmla="*/ 3059449 w 6005794"/>
              <a:gd name="connsiteY609" fmla="*/ 734307 h 6841925"/>
              <a:gd name="connsiteX610" fmla="*/ 3063513 w 6005794"/>
              <a:gd name="connsiteY610" fmla="*/ 736409 h 6841925"/>
              <a:gd name="connsiteX611" fmla="*/ 3067578 w 6005794"/>
              <a:gd name="connsiteY611" fmla="*/ 737672 h 6841925"/>
              <a:gd name="connsiteX612" fmla="*/ 3071641 w 6005794"/>
              <a:gd name="connsiteY612" fmla="*/ 738092 h 6841925"/>
              <a:gd name="connsiteX613" fmla="*/ 3075367 w 6005794"/>
              <a:gd name="connsiteY613" fmla="*/ 738933 h 6841925"/>
              <a:gd name="connsiteX614" fmla="*/ 3079430 w 6005794"/>
              <a:gd name="connsiteY614" fmla="*/ 738933 h 6841925"/>
              <a:gd name="connsiteX615" fmla="*/ 3087558 w 6005794"/>
              <a:gd name="connsiteY615" fmla="*/ 738933 h 6841925"/>
              <a:gd name="connsiteX616" fmla="*/ 3095347 w 6005794"/>
              <a:gd name="connsiteY616" fmla="*/ 738092 h 6841925"/>
              <a:gd name="connsiteX617" fmla="*/ 3098734 w 6005794"/>
              <a:gd name="connsiteY617" fmla="*/ 738933 h 6841925"/>
              <a:gd name="connsiteX618" fmla="*/ 3102460 w 6005794"/>
              <a:gd name="connsiteY618" fmla="*/ 739353 h 6841925"/>
              <a:gd name="connsiteX619" fmla="*/ 3101104 w 6005794"/>
              <a:gd name="connsiteY619" fmla="*/ 755331 h 6841925"/>
              <a:gd name="connsiteX620" fmla="*/ 3100089 w 6005794"/>
              <a:gd name="connsiteY620" fmla="*/ 763320 h 6841925"/>
              <a:gd name="connsiteX621" fmla="*/ 3099412 w 6005794"/>
              <a:gd name="connsiteY621" fmla="*/ 771309 h 6841925"/>
              <a:gd name="connsiteX622" fmla="*/ 3097379 w 6005794"/>
              <a:gd name="connsiteY622" fmla="*/ 778877 h 6841925"/>
              <a:gd name="connsiteX623" fmla="*/ 3095686 w 6005794"/>
              <a:gd name="connsiteY623" fmla="*/ 786025 h 6841925"/>
              <a:gd name="connsiteX624" fmla="*/ 3093655 w 6005794"/>
              <a:gd name="connsiteY624" fmla="*/ 792333 h 6841925"/>
              <a:gd name="connsiteX625" fmla="*/ 3091284 w 6005794"/>
              <a:gd name="connsiteY625" fmla="*/ 798639 h 6841925"/>
              <a:gd name="connsiteX626" fmla="*/ 3088235 w 6005794"/>
              <a:gd name="connsiteY626" fmla="*/ 804105 h 6841925"/>
              <a:gd name="connsiteX627" fmla="*/ 3084171 w 6005794"/>
              <a:gd name="connsiteY627" fmla="*/ 808310 h 6841925"/>
              <a:gd name="connsiteX628" fmla="*/ 3080108 w 6005794"/>
              <a:gd name="connsiteY628" fmla="*/ 812515 h 6841925"/>
              <a:gd name="connsiteX629" fmla="*/ 3075028 w 6005794"/>
              <a:gd name="connsiteY629" fmla="*/ 815038 h 6841925"/>
              <a:gd name="connsiteX630" fmla="*/ 3069610 w 6005794"/>
              <a:gd name="connsiteY630" fmla="*/ 816720 h 6841925"/>
              <a:gd name="connsiteX631" fmla="*/ 3062836 w 6005794"/>
              <a:gd name="connsiteY631" fmla="*/ 816720 h 6841925"/>
              <a:gd name="connsiteX632" fmla="*/ 3056063 w 6005794"/>
              <a:gd name="connsiteY632" fmla="*/ 816299 h 6841925"/>
              <a:gd name="connsiteX633" fmla="*/ 3048274 w 6005794"/>
              <a:gd name="connsiteY633" fmla="*/ 814196 h 6841925"/>
              <a:gd name="connsiteX634" fmla="*/ 3039468 w 6005794"/>
              <a:gd name="connsiteY634" fmla="*/ 811253 h 6841925"/>
              <a:gd name="connsiteX635" fmla="*/ 3031002 w 6005794"/>
              <a:gd name="connsiteY635" fmla="*/ 809151 h 6841925"/>
              <a:gd name="connsiteX636" fmla="*/ 3022536 w 6005794"/>
              <a:gd name="connsiteY636" fmla="*/ 807469 h 6841925"/>
              <a:gd name="connsiteX637" fmla="*/ 3014069 w 6005794"/>
              <a:gd name="connsiteY637" fmla="*/ 806208 h 6841925"/>
              <a:gd name="connsiteX638" fmla="*/ 3005603 w 6005794"/>
              <a:gd name="connsiteY638" fmla="*/ 805787 h 6841925"/>
              <a:gd name="connsiteX639" fmla="*/ 2996796 w 6005794"/>
              <a:gd name="connsiteY639" fmla="*/ 805787 h 6841925"/>
              <a:gd name="connsiteX640" fmla="*/ 2989008 w 6005794"/>
              <a:gd name="connsiteY640" fmla="*/ 805787 h 6841925"/>
              <a:gd name="connsiteX641" fmla="*/ 2980204 w 6005794"/>
              <a:gd name="connsiteY641" fmla="*/ 806208 h 6841925"/>
              <a:gd name="connsiteX642" fmla="*/ 2964285 w 6005794"/>
              <a:gd name="connsiteY642" fmla="*/ 807889 h 6841925"/>
              <a:gd name="connsiteX643" fmla="*/ 2947692 w 6005794"/>
              <a:gd name="connsiteY643" fmla="*/ 810832 h 6841925"/>
              <a:gd name="connsiteX644" fmla="*/ 2914164 w 6005794"/>
              <a:gd name="connsiteY644" fmla="*/ 816299 h 6841925"/>
              <a:gd name="connsiteX645" fmla="*/ 2911116 w 6005794"/>
              <a:gd name="connsiteY645" fmla="*/ 817560 h 6841925"/>
              <a:gd name="connsiteX646" fmla="*/ 2908069 w 6005794"/>
              <a:gd name="connsiteY646" fmla="*/ 818401 h 6841925"/>
              <a:gd name="connsiteX647" fmla="*/ 2901634 w 6005794"/>
              <a:gd name="connsiteY647" fmla="*/ 819663 h 6841925"/>
              <a:gd name="connsiteX648" fmla="*/ 2894861 w 6005794"/>
              <a:gd name="connsiteY648" fmla="*/ 819663 h 6841925"/>
              <a:gd name="connsiteX649" fmla="*/ 2888087 w 6005794"/>
              <a:gd name="connsiteY649" fmla="*/ 818401 h 6841925"/>
              <a:gd name="connsiteX650" fmla="*/ 2874203 w 6005794"/>
              <a:gd name="connsiteY650" fmla="*/ 816299 h 6841925"/>
              <a:gd name="connsiteX651" fmla="*/ 2867429 w 6005794"/>
              <a:gd name="connsiteY651" fmla="*/ 815038 h 6841925"/>
              <a:gd name="connsiteX652" fmla="*/ 2860995 w 6005794"/>
              <a:gd name="connsiteY652" fmla="*/ 814617 h 6841925"/>
              <a:gd name="connsiteX653" fmla="*/ 2854221 w 6005794"/>
              <a:gd name="connsiteY653" fmla="*/ 814196 h 6841925"/>
              <a:gd name="connsiteX654" fmla="*/ 2847449 w 6005794"/>
              <a:gd name="connsiteY654" fmla="*/ 814617 h 6841925"/>
              <a:gd name="connsiteX655" fmla="*/ 2841013 w 6005794"/>
              <a:gd name="connsiteY655" fmla="*/ 816299 h 6841925"/>
              <a:gd name="connsiteX656" fmla="*/ 2837965 w 6005794"/>
              <a:gd name="connsiteY656" fmla="*/ 817560 h 6841925"/>
              <a:gd name="connsiteX657" fmla="*/ 2834918 w 6005794"/>
              <a:gd name="connsiteY657" fmla="*/ 819242 h 6841925"/>
              <a:gd name="connsiteX658" fmla="*/ 2832209 w 6005794"/>
              <a:gd name="connsiteY658" fmla="*/ 820923 h 6841925"/>
              <a:gd name="connsiteX659" fmla="*/ 2829500 w 6005794"/>
              <a:gd name="connsiteY659" fmla="*/ 823448 h 6841925"/>
              <a:gd name="connsiteX660" fmla="*/ 2826113 w 6005794"/>
              <a:gd name="connsiteY660" fmla="*/ 826390 h 6841925"/>
              <a:gd name="connsiteX661" fmla="*/ 2824081 w 6005794"/>
              <a:gd name="connsiteY661" fmla="*/ 829754 h 6841925"/>
              <a:gd name="connsiteX662" fmla="*/ 2821372 w 6005794"/>
              <a:gd name="connsiteY662" fmla="*/ 833118 h 6841925"/>
              <a:gd name="connsiteX663" fmla="*/ 2818662 w 6005794"/>
              <a:gd name="connsiteY663" fmla="*/ 837323 h 6841925"/>
              <a:gd name="connsiteX664" fmla="*/ 2816291 w 6005794"/>
              <a:gd name="connsiteY664" fmla="*/ 842368 h 6841925"/>
              <a:gd name="connsiteX665" fmla="*/ 2814259 w 6005794"/>
              <a:gd name="connsiteY665" fmla="*/ 848254 h 6841925"/>
              <a:gd name="connsiteX666" fmla="*/ 2864381 w 6005794"/>
              <a:gd name="connsiteY666" fmla="*/ 894926 h 6841925"/>
              <a:gd name="connsiteX667" fmla="*/ 2868107 w 6005794"/>
              <a:gd name="connsiteY667" fmla="*/ 888620 h 6841925"/>
              <a:gd name="connsiteX668" fmla="*/ 2871493 w 6005794"/>
              <a:gd name="connsiteY668" fmla="*/ 883153 h 6841925"/>
              <a:gd name="connsiteX669" fmla="*/ 2875558 w 6005794"/>
              <a:gd name="connsiteY669" fmla="*/ 878108 h 6841925"/>
              <a:gd name="connsiteX670" fmla="*/ 2879282 w 6005794"/>
              <a:gd name="connsiteY670" fmla="*/ 874323 h 6841925"/>
              <a:gd name="connsiteX671" fmla="*/ 2883346 w 6005794"/>
              <a:gd name="connsiteY671" fmla="*/ 870540 h 6841925"/>
              <a:gd name="connsiteX672" fmla="*/ 2887410 w 6005794"/>
              <a:gd name="connsiteY672" fmla="*/ 867597 h 6841925"/>
              <a:gd name="connsiteX673" fmla="*/ 2891474 w 6005794"/>
              <a:gd name="connsiteY673" fmla="*/ 864652 h 6841925"/>
              <a:gd name="connsiteX674" fmla="*/ 2895538 w 6005794"/>
              <a:gd name="connsiteY674" fmla="*/ 862550 h 6841925"/>
              <a:gd name="connsiteX675" fmla="*/ 2899602 w 6005794"/>
              <a:gd name="connsiteY675" fmla="*/ 860869 h 6841925"/>
              <a:gd name="connsiteX676" fmla="*/ 2904004 w 6005794"/>
              <a:gd name="connsiteY676" fmla="*/ 859607 h 6841925"/>
              <a:gd name="connsiteX677" fmla="*/ 2908069 w 6005794"/>
              <a:gd name="connsiteY677" fmla="*/ 859187 h 6841925"/>
              <a:gd name="connsiteX678" fmla="*/ 2912471 w 6005794"/>
              <a:gd name="connsiteY678" fmla="*/ 858766 h 6841925"/>
              <a:gd name="connsiteX679" fmla="*/ 2921615 w 6005794"/>
              <a:gd name="connsiteY679" fmla="*/ 857925 h 6841925"/>
              <a:gd name="connsiteX680" fmla="*/ 2930419 w 6005794"/>
              <a:gd name="connsiteY680" fmla="*/ 859187 h 6841925"/>
              <a:gd name="connsiteX681" fmla="*/ 2939564 w 6005794"/>
              <a:gd name="connsiteY681" fmla="*/ 860448 h 6841925"/>
              <a:gd name="connsiteX682" fmla="*/ 2948369 w 6005794"/>
              <a:gd name="connsiteY682" fmla="*/ 862130 h 6841925"/>
              <a:gd name="connsiteX683" fmla="*/ 2957852 w 6005794"/>
              <a:gd name="connsiteY683" fmla="*/ 862971 h 6841925"/>
              <a:gd name="connsiteX684" fmla="*/ 2966996 w 6005794"/>
              <a:gd name="connsiteY684" fmla="*/ 864232 h 6841925"/>
              <a:gd name="connsiteX685" fmla="*/ 2975800 w 6005794"/>
              <a:gd name="connsiteY685" fmla="*/ 864652 h 6841925"/>
              <a:gd name="connsiteX686" fmla="*/ 2984944 w 6005794"/>
              <a:gd name="connsiteY686" fmla="*/ 864232 h 6841925"/>
              <a:gd name="connsiteX687" fmla="*/ 2989347 w 6005794"/>
              <a:gd name="connsiteY687" fmla="*/ 863811 h 6841925"/>
              <a:gd name="connsiteX688" fmla="*/ 2993749 w 6005794"/>
              <a:gd name="connsiteY688" fmla="*/ 862550 h 6841925"/>
              <a:gd name="connsiteX689" fmla="*/ 2997813 w 6005794"/>
              <a:gd name="connsiteY689" fmla="*/ 860869 h 6841925"/>
              <a:gd name="connsiteX690" fmla="*/ 3002216 w 6005794"/>
              <a:gd name="connsiteY690" fmla="*/ 859187 h 6841925"/>
              <a:gd name="connsiteX691" fmla="*/ 3001878 w 6005794"/>
              <a:gd name="connsiteY691" fmla="*/ 863811 h 6841925"/>
              <a:gd name="connsiteX692" fmla="*/ 3001539 w 6005794"/>
              <a:gd name="connsiteY692" fmla="*/ 867597 h 6841925"/>
              <a:gd name="connsiteX693" fmla="*/ 3000184 w 6005794"/>
              <a:gd name="connsiteY693" fmla="*/ 870960 h 6841925"/>
              <a:gd name="connsiteX694" fmla="*/ 2998829 w 6005794"/>
              <a:gd name="connsiteY694" fmla="*/ 873903 h 6841925"/>
              <a:gd name="connsiteX695" fmla="*/ 2996796 w 6005794"/>
              <a:gd name="connsiteY695" fmla="*/ 876006 h 6841925"/>
              <a:gd name="connsiteX696" fmla="*/ 2995104 w 6005794"/>
              <a:gd name="connsiteY696" fmla="*/ 877688 h 6841925"/>
              <a:gd name="connsiteX697" fmla="*/ 2990701 w 6005794"/>
              <a:gd name="connsiteY697" fmla="*/ 881051 h 6841925"/>
              <a:gd name="connsiteX698" fmla="*/ 2986637 w 6005794"/>
              <a:gd name="connsiteY698" fmla="*/ 883153 h 6841925"/>
              <a:gd name="connsiteX699" fmla="*/ 2982574 w 6005794"/>
              <a:gd name="connsiteY699" fmla="*/ 886096 h 6841925"/>
              <a:gd name="connsiteX700" fmla="*/ 2980881 w 6005794"/>
              <a:gd name="connsiteY700" fmla="*/ 887779 h 6841925"/>
              <a:gd name="connsiteX701" fmla="*/ 2979526 w 6005794"/>
              <a:gd name="connsiteY701" fmla="*/ 889461 h 6841925"/>
              <a:gd name="connsiteX702" fmla="*/ 2978171 w 6005794"/>
              <a:gd name="connsiteY702" fmla="*/ 891562 h 6841925"/>
              <a:gd name="connsiteX703" fmla="*/ 2977493 w 6005794"/>
              <a:gd name="connsiteY703" fmla="*/ 894506 h 6841925"/>
              <a:gd name="connsiteX704" fmla="*/ 2982235 w 6005794"/>
              <a:gd name="connsiteY704" fmla="*/ 893665 h 6841925"/>
              <a:gd name="connsiteX705" fmla="*/ 2986976 w 6005794"/>
              <a:gd name="connsiteY705" fmla="*/ 893244 h 6841925"/>
              <a:gd name="connsiteX706" fmla="*/ 2992056 w 6005794"/>
              <a:gd name="connsiteY706" fmla="*/ 893244 h 6841925"/>
              <a:gd name="connsiteX707" fmla="*/ 2996796 w 6005794"/>
              <a:gd name="connsiteY707" fmla="*/ 893665 h 6841925"/>
              <a:gd name="connsiteX708" fmla="*/ 3005941 w 6005794"/>
              <a:gd name="connsiteY708" fmla="*/ 896187 h 6841925"/>
              <a:gd name="connsiteX709" fmla="*/ 3015424 w 6005794"/>
              <a:gd name="connsiteY709" fmla="*/ 898711 h 6841925"/>
              <a:gd name="connsiteX710" fmla="*/ 3033711 w 6005794"/>
              <a:gd name="connsiteY710" fmla="*/ 905018 h 6841925"/>
              <a:gd name="connsiteX711" fmla="*/ 3043194 w 6005794"/>
              <a:gd name="connsiteY711" fmla="*/ 907541 h 6841925"/>
              <a:gd name="connsiteX712" fmla="*/ 3052676 w 6005794"/>
              <a:gd name="connsiteY712" fmla="*/ 910064 h 6841925"/>
              <a:gd name="connsiteX713" fmla="*/ 3057078 w 6005794"/>
              <a:gd name="connsiteY713" fmla="*/ 905018 h 6841925"/>
              <a:gd name="connsiteX714" fmla="*/ 3062159 w 6005794"/>
              <a:gd name="connsiteY714" fmla="*/ 900393 h 6841925"/>
              <a:gd name="connsiteX715" fmla="*/ 3066900 w 6005794"/>
              <a:gd name="connsiteY715" fmla="*/ 896609 h 6841925"/>
              <a:gd name="connsiteX716" fmla="*/ 3072319 w 6005794"/>
              <a:gd name="connsiteY716" fmla="*/ 892824 h 6841925"/>
              <a:gd name="connsiteX717" fmla="*/ 3077399 w 6005794"/>
              <a:gd name="connsiteY717" fmla="*/ 889461 h 6841925"/>
              <a:gd name="connsiteX718" fmla="*/ 3082817 w 6005794"/>
              <a:gd name="connsiteY718" fmla="*/ 886517 h 6841925"/>
              <a:gd name="connsiteX719" fmla="*/ 3088235 w 6005794"/>
              <a:gd name="connsiteY719" fmla="*/ 884415 h 6841925"/>
              <a:gd name="connsiteX720" fmla="*/ 3093655 w 6005794"/>
              <a:gd name="connsiteY720" fmla="*/ 881892 h 6841925"/>
              <a:gd name="connsiteX721" fmla="*/ 3099412 w 6005794"/>
              <a:gd name="connsiteY721" fmla="*/ 880210 h 6841925"/>
              <a:gd name="connsiteX722" fmla="*/ 3104830 w 6005794"/>
              <a:gd name="connsiteY722" fmla="*/ 879369 h 6841925"/>
              <a:gd name="connsiteX723" fmla="*/ 3110587 w 6005794"/>
              <a:gd name="connsiteY723" fmla="*/ 878108 h 6841925"/>
              <a:gd name="connsiteX724" fmla="*/ 3116345 w 6005794"/>
              <a:gd name="connsiteY724" fmla="*/ 877688 h 6841925"/>
              <a:gd name="connsiteX725" fmla="*/ 3128536 w 6005794"/>
              <a:gd name="connsiteY725" fmla="*/ 877688 h 6841925"/>
              <a:gd name="connsiteX726" fmla="*/ 3141066 w 6005794"/>
              <a:gd name="connsiteY726" fmla="*/ 878108 h 6841925"/>
              <a:gd name="connsiteX727" fmla="*/ 3156646 w 6005794"/>
              <a:gd name="connsiteY727" fmla="*/ 880210 h 6841925"/>
              <a:gd name="connsiteX728" fmla="*/ 3172562 w 6005794"/>
              <a:gd name="connsiteY728" fmla="*/ 882733 h 6841925"/>
              <a:gd name="connsiteX729" fmla="*/ 3204058 w 6005794"/>
              <a:gd name="connsiteY729" fmla="*/ 887779 h 6841925"/>
              <a:gd name="connsiteX730" fmla="*/ 3235553 w 6005794"/>
              <a:gd name="connsiteY730" fmla="*/ 893244 h 6841925"/>
              <a:gd name="connsiteX731" fmla="*/ 3251470 w 6005794"/>
              <a:gd name="connsiteY731" fmla="*/ 895346 h 6841925"/>
              <a:gd name="connsiteX732" fmla="*/ 3267387 w 6005794"/>
              <a:gd name="connsiteY732" fmla="*/ 897870 h 6841925"/>
              <a:gd name="connsiteX733" fmla="*/ 3283304 w 6005794"/>
              <a:gd name="connsiteY733" fmla="*/ 899552 h 6841925"/>
              <a:gd name="connsiteX734" fmla="*/ 3299221 w 6005794"/>
              <a:gd name="connsiteY734" fmla="*/ 900393 h 6841925"/>
              <a:gd name="connsiteX735" fmla="*/ 3315477 w 6005794"/>
              <a:gd name="connsiteY735" fmla="*/ 901234 h 6841925"/>
              <a:gd name="connsiteX736" fmla="*/ 3332072 w 6005794"/>
              <a:gd name="connsiteY736" fmla="*/ 901234 h 6841925"/>
              <a:gd name="connsiteX737" fmla="*/ 3347988 w 6005794"/>
              <a:gd name="connsiteY737" fmla="*/ 899972 h 6841925"/>
              <a:gd name="connsiteX738" fmla="*/ 3364582 w 6005794"/>
              <a:gd name="connsiteY738" fmla="*/ 898291 h 6841925"/>
              <a:gd name="connsiteX739" fmla="*/ 3381516 w 6005794"/>
              <a:gd name="connsiteY739" fmla="*/ 894926 h 6841925"/>
              <a:gd name="connsiteX740" fmla="*/ 3387273 w 6005794"/>
              <a:gd name="connsiteY740" fmla="*/ 893665 h 6841925"/>
              <a:gd name="connsiteX741" fmla="*/ 3380161 w 6005794"/>
              <a:gd name="connsiteY741" fmla="*/ 896187 h 6841925"/>
              <a:gd name="connsiteX742" fmla="*/ 3372710 w 6005794"/>
              <a:gd name="connsiteY742" fmla="*/ 899972 h 6841925"/>
              <a:gd name="connsiteX743" fmla="*/ 3369662 w 6005794"/>
              <a:gd name="connsiteY743" fmla="*/ 902074 h 6841925"/>
              <a:gd name="connsiteX744" fmla="*/ 3366953 w 6005794"/>
              <a:gd name="connsiteY744" fmla="*/ 904177 h 6841925"/>
              <a:gd name="connsiteX745" fmla="*/ 3364244 w 6005794"/>
              <a:gd name="connsiteY745" fmla="*/ 907120 h 6841925"/>
              <a:gd name="connsiteX746" fmla="*/ 3362551 w 6005794"/>
              <a:gd name="connsiteY746" fmla="*/ 910064 h 6841925"/>
              <a:gd name="connsiteX747" fmla="*/ 3358825 w 6005794"/>
              <a:gd name="connsiteY747" fmla="*/ 915529 h 6841925"/>
              <a:gd name="connsiteX748" fmla="*/ 3356116 w 6005794"/>
              <a:gd name="connsiteY748" fmla="*/ 921837 h 6841925"/>
              <a:gd name="connsiteX749" fmla="*/ 3354085 w 6005794"/>
              <a:gd name="connsiteY749" fmla="*/ 928144 h 6841925"/>
              <a:gd name="connsiteX750" fmla="*/ 3353068 w 6005794"/>
              <a:gd name="connsiteY750" fmla="*/ 934870 h 6841925"/>
              <a:gd name="connsiteX751" fmla="*/ 3352052 w 6005794"/>
              <a:gd name="connsiteY751" fmla="*/ 942439 h 6841925"/>
              <a:gd name="connsiteX752" fmla="*/ 3352052 w 6005794"/>
              <a:gd name="connsiteY752" fmla="*/ 949587 h 6841925"/>
              <a:gd name="connsiteX753" fmla="*/ 3352052 w 6005794"/>
              <a:gd name="connsiteY753" fmla="*/ 957156 h 6841925"/>
              <a:gd name="connsiteX754" fmla="*/ 3352730 w 6005794"/>
              <a:gd name="connsiteY754" fmla="*/ 973134 h 6841925"/>
              <a:gd name="connsiteX755" fmla="*/ 3353407 w 6005794"/>
              <a:gd name="connsiteY755" fmla="*/ 987850 h 6841925"/>
              <a:gd name="connsiteX756" fmla="*/ 3465842 w 6005794"/>
              <a:gd name="connsiteY756" fmla="*/ 1003407 h 6841925"/>
              <a:gd name="connsiteX757" fmla="*/ 3469906 w 6005794"/>
              <a:gd name="connsiteY757" fmla="*/ 999623 h 6841925"/>
              <a:gd name="connsiteX758" fmla="*/ 3473970 w 6005794"/>
              <a:gd name="connsiteY758" fmla="*/ 996259 h 6841925"/>
              <a:gd name="connsiteX759" fmla="*/ 3477356 w 6005794"/>
              <a:gd name="connsiteY759" fmla="*/ 992895 h 6841925"/>
              <a:gd name="connsiteX760" fmla="*/ 3481420 w 6005794"/>
              <a:gd name="connsiteY760" fmla="*/ 990793 h 6841925"/>
              <a:gd name="connsiteX761" fmla="*/ 3485484 w 6005794"/>
              <a:gd name="connsiteY761" fmla="*/ 988691 h 6841925"/>
              <a:gd name="connsiteX762" fmla="*/ 3489549 w 6005794"/>
              <a:gd name="connsiteY762" fmla="*/ 987430 h 6841925"/>
              <a:gd name="connsiteX763" fmla="*/ 3493273 w 6005794"/>
              <a:gd name="connsiteY763" fmla="*/ 986168 h 6841925"/>
              <a:gd name="connsiteX764" fmla="*/ 3497337 w 6005794"/>
              <a:gd name="connsiteY764" fmla="*/ 986168 h 6841925"/>
              <a:gd name="connsiteX765" fmla="*/ 3501401 w 6005794"/>
              <a:gd name="connsiteY765" fmla="*/ 987009 h 6841925"/>
              <a:gd name="connsiteX766" fmla="*/ 3504787 w 6005794"/>
              <a:gd name="connsiteY766" fmla="*/ 987430 h 6841925"/>
              <a:gd name="connsiteX767" fmla="*/ 3508852 w 6005794"/>
              <a:gd name="connsiteY767" fmla="*/ 988691 h 6841925"/>
              <a:gd name="connsiteX768" fmla="*/ 3512916 w 6005794"/>
              <a:gd name="connsiteY768" fmla="*/ 990793 h 6841925"/>
              <a:gd name="connsiteX769" fmla="*/ 3516980 w 6005794"/>
              <a:gd name="connsiteY769" fmla="*/ 992895 h 6841925"/>
              <a:gd name="connsiteX770" fmla="*/ 3520704 w 6005794"/>
              <a:gd name="connsiteY770" fmla="*/ 996259 h 6841925"/>
              <a:gd name="connsiteX771" fmla="*/ 3524769 w 6005794"/>
              <a:gd name="connsiteY771" fmla="*/ 999623 h 6841925"/>
              <a:gd name="connsiteX772" fmla="*/ 3528494 w 6005794"/>
              <a:gd name="connsiteY772" fmla="*/ 1003407 h 6841925"/>
              <a:gd name="connsiteX773" fmla="*/ 3534929 w 6005794"/>
              <a:gd name="connsiteY773" fmla="*/ 1004249 h 6841925"/>
              <a:gd name="connsiteX774" fmla="*/ 3541363 w 6005794"/>
              <a:gd name="connsiteY774" fmla="*/ 1005931 h 6841925"/>
              <a:gd name="connsiteX775" fmla="*/ 3546443 w 6005794"/>
              <a:gd name="connsiteY775" fmla="*/ 1008033 h 6841925"/>
              <a:gd name="connsiteX776" fmla="*/ 3551523 w 6005794"/>
              <a:gd name="connsiteY776" fmla="*/ 1011396 h 6841925"/>
              <a:gd name="connsiteX777" fmla="*/ 3555925 w 6005794"/>
              <a:gd name="connsiteY777" fmla="*/ 1016020 h 6841925"/>
              <a:gd name="connsiteX778" fmla="*/ 3559651 w 6005794"/>
              <a:gd name="connsiteY778" fmla="*/ 1021487 h 6841925"/>
              <a:gd name="connsiteX779" fmla="*/ 3562699 w 6005794"/>
              <a:gd name="connsiteY779" fmla="*/ 1027795 h 6841925"/>
              <a:gd name="connsiteX780" fmla="*/ 3565408 w 6005794"/>
              <a:gd name="connsiteY780" fmla="*/ 1035363 h 6841925"/>
              <a:gd name="connsiteX781" fmla="*/ 3577600 w 6005794"/>
              <a:gd name="connsiteY781" fmla="*/ 1033681 h 6841925"/>
              <a:gd name="connsiteX782" fmla="*/ 3580309 w 6005794"/>
              <a:gd name="connsiteY782" fmla="*/ 1030317 h 6841925"/>
              <a:gd name="connsiteX783" fmla="*/ 3583357 w 6005794"/>
              <a:gd name="connsiteY783" fmla="*/ 1027795 h 6841925"/>
              <a:gd name="connsiteX784" fmla="*/ 3586066 w 6005794"/>
              <a:gd name="connsiteY784" fmla="*/ 1024851 h 6841925"/>
              <a:gd name="connsiteX785" fmla="*/ 3589114 w 6005794"/>
              <a:gd name="connsiteY785" fmla="*/ 1023169 h 6841925"/>
              <a:gd name="connsiteX786" fmla="*/ 3592501 w 6005794"/>
              <a:gd name="connsiteY786" fmla="*/ 1021487 h 6841925"/>
              <a:gd name="connsiteX787" fmla="*/ 3595887 w 6005794"/>
              <a:gd name="connsiteY787" fmla="*/ 1020226 h 6841925"/>
              <a:gd name="connsiteX788" fmla="*/ 3602661 w 6005794"/>
              <a:gd name="connsiteY788" fmla="*/ 1019385 h 6841925"/>
              <a:gd name="connsiteX789" fmla="*/ 3609434 w 6005794"/>
              <a:gd name="connsiteY789" fmla="*/ 1018545 h 6841925"/>
              <a:gd name="connsiteX790" fmla="*/ 3616207 w 6005794"/>
              <a:gd name="connsiteY790" fmla="*/ 1019385 h 6841925"/>
              <a:gd name="connsiteX791" fmla="*/ 3623319 w 6005794"/>
              <a:gd name="connsiteY791" fmla="*/ 1019385 h 6841925"/>
              <a:gd name="connsiteX792" fmla="*/ 3630092 w 6005794"/>
              <a:gd name="connsiteY792" fmla="*/ 1019385 h 6841925"/>
              <a:gd name="connsiteX793" fmla="*/ 3636865 w 6005794"/>
              <a:gd name="connsiteY793" fmla="*/ 1019385 h 6841925"/>
              <a:gd name="connsiteX794" fmla="*/ 3643639 w 6005794"/>
              <a:gd name="connsiteY794" fmla="*/ 1019385 h 6841925"/>
              <a:gd name="connsiteX795" fmla="*/ 3650411 w 6005794"/>
              <a:gd name="connsiteY795" fmla="*/ 1020226 h 6841925"/>
              <a:gd name="connsiteX796" fmla="*/ 3657185 w 6005794"/>
              <a:gd name="connsiteY796" fmla="*/ 1021908 h 6841925"/>
              <a:gd name="connsiteX797" fmla="*/ 3659894 w 6005794"/>
              <a:gd name="connsiteY797" fmla="*/ 1023169 h 6841925"/>
              <a:gd name="connsiteX798" fmla="*/ 3662604 w 6005794"/>
              <a:gd name="connsiteY798" fmla="*/ 1024851 h 6841925"/>
              <a:gd name="connsiteX799" fmla="*/ 3665313 w 6005794"/>
              <a:gd name="connsiteY799" fmla="*/ 1026532 h 6841925"/>
              <a:gd name="connsiteX800" fmla="*/ 3667006 w 6005794"/>
              <a:gd name="connsiteY800" fmla="*/ 1029056 h 6841925"/>
              <a:gd name="connsiteX801" fmla="*/ 3668700 w 6005794"/>
              <a:gd name="connsiteY801" fmla="*/ 1031579 h 6841925"/>
              <a:gd name="connsiteX802" fmla="*/ 3670054 w 6005794"/>
              <a:gd name="connsiteY802" fmla="*/ 1034942 h 6841925"/>
              <a:gd name="connsiteX803" fmla="*/ 3671070 w 6005794"/>
              <a:gd name="connsiteY803" fmla="*/ 1038307 h 6841925"/>
              <a:gd name="connsiteX804" fmla="*/ 3671409 w 6005794"/>
              <a:gd name="connsiteY804" fmla="*/ 1042510 h 6841925"/>
              <a:gd name="connsiteX805" fmla="*/ 3671409 w 6005794"/>
              <a:gd name="connsiteY805" fmla="*/ 1048818 h 6841925"/>
              <a:gd name="connsiteX806" fmla="*/ 3670393 w 6005794"/>
              <a:gd name="connsiteY806" fmla="*/ 1054284 h 6841925"/>
              <a:gd name="connsiteX807" fmla="*/ 3669376 w 6005794"/>
              <a:gd name="connsiteY807" fmla="*/ 1058068 h 6841925"/>
              <a:gd name="connsiteX808" fmla="*/ 3667345 w 6005794"/>
              <a:gd name="connsiteY808" fmla="*/ 1061432 h 6841925"/>
              <a:gd name="connsiteX809" fmla="*/ 3665313 w 6005794"/>
              <a:gd name="connsiteY809" fmla="*/ 1063954 h 6841925"/>
              <a:gd name="connsiteX810" fmla="*/ 3662604 w 6005794"/>
              <a:gd name="connsiteY810" fmla="*/ 1064796 h 6841925"/>
              <a:gd name="connsiteX811" fmla="*/ 3659894 w 6005794"/>
              <a:gd name="connsiteY811" fmla="*/ 1066057 h 6841925"/>
              <a:gd name="connsiteX812" fmla="*/ 3656168 w 6005794"/>
              <a:gd name="connsiteY812" fmla="*/ 1066057 h 6841925"/>
              <a:gd name="connsiteX813" fmla="*/ 3649396 w 6005794"/>
              <a:gd name="connsiteY813" fmla="*/ 1066057 h 6841925"/>
              <a:gd name="connsiteX814" fmla="*/ 3642284 w 6005794"/>
              <a:gd name="connsiteY814" fmla="*/ 1064796 h 6841925"/>
              <a:gd name="connsiteX815" fmla="*/ 3635172 w 6005794"/>
              <a:gd name="connsiteY815" fmla="*/ 1064796 h 6841925"/>
              <a:gd name="connsiteX816" fmla="*/ 3631785 w 6005794"/>
              <a:gd name="connsiteY816" fmla="*/ 1064796 h 6841925"/>
              <a:gd name="connsiteX817" fmla="*/ 3628737 w 6005794"/>
              <a:gd name="connsiteY817" fmla="*/ 1066057 h 6841925"/>
              <a:gd name="connsiteX818" fmla="*/ 3625690 w 6005794"/>
              <a:gd name="connsiteY818" fmla="*/ 1069420 h 6841925"/>
              <a:gd name="connsiteX819" fmla="*/ 3621965 w 6005794"/>
              <a:gd name="connsiteY819" fmla="*/ 1072364 h 6841925"/>
              <a:gd name="connsiteX820" fmla="*/ 3618917 w 6005794"/>
              <a:gd name="connsiteY820" fmla="*/ 1074466 h 6841925"/>
              <a:gd name="connsiteX821" fmla="*/ 3615190 w 6005794"/>
              <a:gd name="connsiteY821" fmla="*/ 1076568 h 6841925"/>
              <a:gd name="connsiteX822" fmla="*/ 3611805 w 6005794"/>
              <a:gd name="connsiteY822" fmla="*/ 1078250 h 6841925"/>
              <a:gd name="connsiteX823" fmla="*/ 3607740 w 6005794"/>
              <a:gd name="connsiteY823" fmla="*/ 1079931 h 6841925"/>
              <a:gd name="connsiteX824" fmla="*/ 3599952 w 6005794"/>
              <a:gd name="connsiteY824" fmla="*/ 1081615 h 6841925"/>
              <a:gd name="connsiteX825" fmla="*/ 3592501 w 6005794"/>
              <a:gd name="connsiteY825" fmla="*/ 1082875 h 6841925"/>
              <a:gd name="connsiteX826" fmla="*/ 3584373 w 6005794"/>
              <a:gd name="connsiteY826" fmla="*/ 1082875 h 6841925"/>
              <a:gd name="connsiteX827" fmla="*/ 3567778 w 6005794"/>
              <a:gd name="connsiteY827" fmla="*/ 1083296 h 6841925"/>
              <a:gd name="connsiteX828" fmla="*/ 3559312 w 6005794"/>
              <a:gd name="connsiteY828" fmla="*/ 1083716 h 6841925"/>
              <a:gd name="connsiteX829" fmla="*/ 3550507 w 6005794"/>
              <a:gd name="connsiteY829" fmla="*/ 1084978 h 6841925"/>
              <a:gd name="connsiteX830" fmla="*/ 3542040 w 6005794"/>
              <a:gd name="connsiteY830" fmla="*/ 1087080 h 6841925"/>
              <a:gd name="connsiteX831" fmla="*/ 3537977 w 6005794"/>
              <a:gd name="connsiteY831" fmla="*/ 1088342 h 6841925"/>
              <a:gd name="connsiteX832" fmla="*/ 3533912 w 6005794"/>
              <a:gd name="connsiteY832" fmla="*/ 1090023 h 6841925"/>
              <a:gd name="connsiteX833" fmla="*/ 3529849 w 6005794"/>
              <a:gd name="connsiteY833" fmla="*/ 1092127 h 6841925"/>
              <a:gd name="connsiteX834" fmla="*/ 3525784 w 6005794"/>
              <a:gd name="connsiteY834" fmla="*/ 1095069 h 6841925"/>
              <a:gd name="connsiteX835" fmla="*/ 3522059 w 6005794"/>
              <a:gd name="connsiteY835" fmla="*/ 1098012 h 6841925"/>
              <a:gd name="connsiteX836" fmla="*/ 3518334 w 6005794"/>
              <a:gd name="connsiteY836" fmla="*/ 1101796 h 6841925"/>
              <a:gd name="connsiteX837" fmla="*/ 3514271 w 6005794"/>
              <a:gd name="connsiteY837" fmla="*/ 1105581 h 6841925"/>
              <a:gd name="connsiteX838" fmla="*/ 3510545 w 6005794"/>
              <a:gd name="connsiteY838" fmla="*/ 1110206 h 6841925"/>
              <a:gd name="connsiteX839" fmla="*/ 3507159 w 6005794"/>
              <a:gd name="connsiteY839" fmla="*/ 1115673 h 6841925"/>
              <a:gd name="connsiteX840" fmla="*/ 3503433 w 6005794"/>
              <a:gd name="connsiteY840" fmla="*/ 1121138 h 6841925"/>
              <a:gd name="connsiteX841" fmla="*/ 3516980 w 6005794"/>
              <a:gd name="connsiteY841" fmla="*/ 1122399 h 6841925"/>
              <a:gd name="connsiteX842" fmla="*/ 3530527 w 6005794"/>
              <a:gd name="connsiteY842" fmla="*/ 1123660 h 6841925"/>
              <a:gd name="connsiteX843" fmla="*/ 3543395 w 6005794"/>
              <a:gd name="connsiteY843" fmla="*/ 1125764 h 6841925"/>
              <a:gd name="connsiteX844" fmla="*/ 3556603 w 6005794"/>
              <a:gd name="connsiteY844" fmla="*/ 1128707 h 6841925"/>
              <a:gd name="connsiteX845" fmla="*/ 3569133 w 6005794"/>
              <a:gd name="connsiteY845" fmla="*/ 1131229 h 6841925"/>
              <a:gd name="connsiteX846" fmla="*/ 3581664 w 6005794"/>
              <a:gd name="connsiteY846" fmla="*/ 1134593 h 6841925"/>
              <a:gd name="connsiteX847" fmla="*/ 3606386 w 6005794"/>
              <a:gd name="connsiteY847" fmla="*/ 1142582 h 6841925"/>
              <a:gd name="connsiteX848" fmla="*/ 3631108 w 6005794"/>
              <a:gd name="connsiteY848" fmla="*/ 1150991 h 6841925"/>
              <a:gd name="connsiteX849" fmla="*/ 3655153 w 6005794"/>
              <a:gd name="connsiteY849" fmla="*/ 1158981 h 6841925"/>
              <a:gd name="connsiteX850" fmla="*/ 3679537 w 6005794"/>
              <a:gd name="connsiteY850" fmla="*/ 1167390 h 6841925"/>
              <a:gd name="connsiteX851" fmla="*/ 3703920 w 6005794"/>
              <a:gd name="connsiteY851" fmla="*/ 1174958 h 6841925"/>
              <a:gd name="connsiteX852" fmla="*/ 3707307 w 6005794"/>
              <a:gd name="connsiteY852" fmla="*/ 1172015 h 6841925"/>
              <a:gd name="connsiteX853" fmla="*/ 3711032 w 6005794"/>
              <a:gd name="connsiteY853" fmla="*/ 1169913 h 6841925"/>
              <a:gd name="connsiteX854" fmla="*/ 3722208 w 6005794"/>
              <a:gd name="connsiteY854" fmla="*/ 1160662 h 6841925"/>
              <a:gd name="connsiteX855" fmla="*/ 3733045 w 6005794"/>
              <a:gd name="connsiteY855" fmla="*/ 1151412 h 6841925"/>
              <a:gd name="connsiteX856" fmla="*/ 3738802 w 6005794"/>
              <a:gd name="connsiteY856" fmla="*/ 1146788 h 6841925"/>
              <a:gd name="connsiteX857" fmla="*/ 3744221 w 6005794"/>
              <a:gd name="connsiteY857" fmla="*/ 1143003 h 6841925"/>
              <a:gd name="connsiteX858" fmla="*/ 3749979 w 6005794"/>
              <a:gd name="connsiteY858" fmla="*/ 1140059 h 6841925"/>
              <a:gd name="connsiteX859" fmla="*/ 3755736 w 6005794"/>
              <a:gd name="connsiteY859" fmla="*/ 1137536 h 6841925"/>
              <a:gd name="connsiteX860" fmla="*/ 3761831 w 6005794"/>
              <a:gd name="connsiteY860" fmla="*/ 1135855 h 6841925"/>
              <a:gd name="connsiteX861" fmla="*/ 3767926 w 6005794"/>
              <a:gd name="connsiteY861" fmla="*/ 1135014 h 6841925"/>
              <a:gd name="connsiteX862" fmla="*/ 3774362 w 6005794"/>
              <a:gd name="connsiteY862" fmla="*/ 1136276 h 6841925"/>
              <a:gd name="connsiteX863" fmla="*/ 3777410 w 6005794"/>
              <a:gd name="connsiteY863" fmla="*/ 1136695 h 6841925"/>
              <a:gd name="connsiteX864" fmla="*/ 3780457 w 6005794"/>
              <a:gd name="connsiteY864" fmla="*/ 1137957 h 6841925"/>
              <a:gd name="connsiteX865" fmla="*/ 3784182 w 6005794"/>
              <a:gd name="connsiteY865" fmla="*/ 1139638 h 6841925"/>
              <a:gd name="connsiteX866" fmla="*/ 3787230 w 6005794"/>
              <a:gd name="connsiteY866" fmla="*/ 1141741 h 6841925"/>
              <a:gd name="connsiteX867" fmla="*/ 3790955 w 6005794"/>
              <a:gd name="connsiteY867" fmla="*/ 1144263 h 6841925"/>
              <a:gd name="connsiteX868" fmla="*/ 3794343 w 6005794"/>
              <a:gd name="connsiteY868" fmla="*/ 1146788 h 6841925"/>
              <a:gd name="connsiteX869" fmla="*/ 3801792 w 6005794"/>
              <a:gd name="connsiteY869" fmla="*/ 1154354 h 6841925"/>
              <a:gd name="connsiteX870" fmla="*/ 3809243 w 6005794"/>
              <a:gd name="connsiteY870" fmla="*/ 1163605 h 6841925"/>
              <a:gd name="connsiteX871" fmla="*/ 3812968 w 6005794"/>
              <a:gd name="connsiteY871" fmla="*/ 1166970 h 6841925"/>
              <a:gd name="connsiteX872" fmla="*/ 3816356 w 6005794"/>
              <a:gd name="connsiteY872" fmla="*/ 1169913 h 6841925"/>
              <a:gd name="connsiteX873" fmla="*/ 3821096 w 6005794"/>
              <a:gd name="connsiteY873" fmla="*/ 1172015 h 6841925"/>
              <a:gd name="connsiteX874" fmla="*/ 3825838 w 6005794"/>
              <a:gd name="connsiteY874" fmla="*/ 1173696 h 6841925"/>
              <a:gd name="connsiteX875" fmla="*/ 3836336 w 6005794"/>
              <a:gd name="connsiteY875" fmla="*/ 1176640 h 6841925"/>
              <a:gd name="connsiteX876" fmla="*/ 3847851 w 6005794"/>
              <a:gd name="connsiteY876" fmla="*/ 1179163 h 6841925"/>
              <a:gd name="connsiteX877" fmla="*/ 3859704 w 6005794"/>
              <a:gd name="connsiteY877" fmla="*/ 1182527 h 6841925"/>
              <a:gd name="connsiteX878" fmla="*/ 3865461 w 6005794"/>
              <a:gd name="connsiteY878" fmla="*/ 1184208 h 6841925"/>
              <a:gd name="connsiteX879" fmla="*/ 3871218 w 6005794"/>
              <a:gd name="connsiteY879" fmla="*/ 1187152 h 6841925"/>
              <a:gd name="connsiteX880" fmla="*/ 3876637 w 6005794"/>
              <a:gd name="connsiteY880" fmla="*/ 1190516 h 6841925"/>
              <a:gd name="connsiteX881" fmla="*/ 3881717 w 6005794"/>
              <a:gd name="connsiteY881" fmla="*/ 1194299 h 6841925"/>
              <a:gd name="connsiteX882" fmla="*/ 3886119 w 6005794"/>
              <a:gd name="connsiteY882" fmla="*/ 1199346 h 6841925"/>
              <a:gd name="connsiteX883" fmla="*/ 3890522 w 6005794"/>
              <a:gd name="connsiteY883" fmla="*/ 1205652 h 6841925"/>
              <a:gd name="connsiteX884" fmla="*/ 3922357 w 6005794"/>
              <a:gd name="connsiteY884" fmla="*/ 1204390 h 6841925"/>
              <a:gd name="connsiteX885" fmla="*/ 3941659 w 6005794"/>
              <a:gd name="connsiteY885" fmla="*/ 1221630 h 6841925"/>
              <a:gd name="connsiteX886" fmla="*/ 3961641 w 6005794"/>
              <a:gd name="connsiteY886" fmla="*/ 1237608 h 6841925"/>
              <a:gd name="connsiteX887" fmla="*/ 3954529 w 6005794"/>
              <a:gd name="connsiteY887" fmla="*/ 1242233 h 6841925"/>
              <a:gd name="connsiteX888" fmla="*/ 3946740 w 6005794"/>
              <a:gd name="connsiteY888" fmla="*/ 1246017 h 6841925"/>
              <a:gd name="connsiteX889" fmla="*/ 3938612 w 6005794"/>
              <a:gd name="connsiteY889" fmla="*/ 1249381 h 6841925"/>
              <a:gd name="connsiteX890" fmla="*/ 3931162 w 6005794"/>
              <a:gd name="connsiteY890" fmla="*/ 1252323 h 6841925"/>
              <a:gd name="connsiteX891" fmla="*/ 3915244 w 6005794"/>
              <a:gd name="connsiteY891" fmla="*/ 1257791 h 6841925"/>
              <a:gd name="connsiteX892" fmla="*/ 3898988 w 6005794"/>
              <a:gd name="connsiteY892" fmla="*/ 1262415 h 6841925"/>
              <a:gd name="connsiteX893" fmla="*/ 3883410 w 6005794"/>
              <a:gd name="connsiteY893" fmla="*/ 1266620 h 6841925"/>
              <a:gd name="connsiteX894" fmla="*/ 3867154 w 6005794"/>
              <a:gd name="connsiteY894" fmla="*/ 1271245 h 6841925"/>
              <a:gd name="connsiteX895" fmla="*/ 3851576 w 6005794"/>
              <a:gd name="connsiteY895" fmla="*/ 1276712 h 6841925"/>
              <a:gd name="connsiteX896" fmla="*/ 3843787 w 6005794"/>
              <a:gd name="connsiteY896" fmla="*/ 1280075 h 6841925"/>
              <a:gd name="connsiteX897" fmla="*/ 3836336 w 6005794"/>
              <a:gd name="connsiteY897" fmla="*/ 1284280 h 6841925"/>
              <a:gd name="connsiteX898" fmla="*/ 3833966 w 6005794"/>
              <a:gd name="connsiteY898" fmla="*/ 1284280 h 6841925"/>
              <a:gd name="connsiteX899" fmla="*/ 3833627 w 6005794"/>
              <a:gd name="connsiteY899" fmla="*/ 1286803 h 6841925"/>
              <a:gd name="connsiteX900" fmla="*/ 3833288 w 6005794"/>
              <a:gd name="connsiteY900" fmla="*/ 1288905 h 6841925"/>
              <a:gd name="connsiteX901" fmla="*/ 3832272 w 6005794"/>
              <a:gd name="connsiteY901" fmla="*/ 1291428 h 6841925"/>
              <a:gd name="connsiteX902" fmla="*/ 3831256 w 6005794"/>
              <a:gd name="connsiteY902" fmla="*/ 1293530 h 6841925"/>
              <a:gd name="connsiteX903" fmla="*/ 3828209 w 6005794"/>
              <a:gd name="connsiteY903" fmla="*/ 1298156 h 6841925"/>
              <a:gd name="connsiteX904" fmla="*/ 3825161 w 6005794"/>
              <a:gd name="connsiteY904" fmla="*/ 1301519 h 6841925"/>
              <a:gd name="connsiteX905" fmla="*/ 3821435 w 6005794"/>
              <a:gd name="connsiteY905" fmla="*/ 1305302 h 6841925"/>
              <a:gd name="connsiteX906" fmla="*/ 3818387 w 6005794"/>
              <a:gd name="connsiteY906" fmla="*/ 1309087 h 6841925"/>
              <a:gd name="connsiteX907" fmla="*/ 3815678 w 6005794"/>
              <a:gd name="connsiteY907" fmla="*/ 1312871 h 6841925"/>
              <a:gd name="connsiteX908" fmla="*/ 3814662 w 6005794"/>
              <a:gd name="connsiteY908" fmla="*/ 1315394 h 6841925"/>
              <a:gd name="connsiteX909" fmla="*/ 3813984 w 6005794"/>
              <a:gd name="connsiteY909" fmla="*/ 1317918 h 6841925"/>
              <a:gd name="connsiteX910" fmla="*/ 3814662 w 6005794"/>
              <a:gd name="connsiteY910" fmla="*/ 1317076 h 6841925"/>
              <a:gd name="connsiteX911" fmla="*/ 3815000 w 6005794"/>
              <a:gd name="connsiteY911" fmla="*/ 1314553 h 6841925"/>
              <a:gd name="connsiteX912" fmla="*/ 3820081 w 6005794"/>
              <a:gd name="connsiteY912" fmla="*/ 1310769 h 6841925"/>
              <a:gd name="connsiteX913" fmla="*/ 3825161 w 6005794"/>
              <a:gd name="connsiteY913" fmla="*/ 1307406 h 6841925"/>
              <a:gd name="connsiteX914" fmla="*/ 3829901 w 6005794"/>
              <a:gd name="connsiteY914" fmla="*/ 1305723 h 6841925"/>
              <a:gd name="connsiteX915" fmla="*/ 3834981 w 6005794"/>
              <a:gd name="connsiteY915" fmla="*/ 1305302 h 6841925"/>
              <a:gd name="connsiteX916" fmla="*/ 3839723 w 6005794"/>
              <a:gd name="connsiteY916" fmla="*/ 1305723 h 6841925"/>
              <a:gd name="connsiteX917" fmla="*/ 3844803 w 6005794"/>
              <a:gd name="connsiteY917" fmla="*/ 1307406 h 6841925"/>
              <a:gd name="connsiteX918" fmla="*/ 3849205 w 6005794"/>
              <a:gd name="connsiteY918" fmla="*/ 1310769 h 6841925"/>
              <a:gd name="connsiteX919" fmla="*/ 3854285 w 6005794"/>
              <a:gd name="connsiteY919" fmla="*/ 1314553 h 6841925"/>
              <a:gd name="connsiteX920" fmla="*/ 3862413 w 6005794"/>
              <a:gd name="connsiteY920" fmla="*/ 1308667 h 6841925"/>
              <a:gd name="connsiteX921" fmla="*/ 3866477 w 6005794"/>
              <a:gd name="connsiteY921" fmla="*/ 1306564 h 6841925"/>
              <a:gd name="connsiteX922" fmla="*/ 3869863 w 6005794"/>
              <a:gd name="connsiteY922" fmla="*/ 1304042 h 6841925"/>
              <a:gd name="connsiteX923" fmla="*/ 3873589 w 6005794"/>
              <a:gd name="connsiteY923" fmla="*/ 1303201 h 6841925"/>
              <a:gd name="connsiteX924" fmla="*/ 3876975 w 6005794"/>
              <a:gd name="connsiteY924" fmla="*/ 1301939 h 6841925"/>
              <a:gd name="connsiteX925" fmla="*/ 3880701 w 6005794"/>
              <a:gd name="connsiteY925" fmla="*/ 1301519 h 6841925"/>
              <a:gd name="connsiteX926" fmla="*/ 3883749 w 6005794"/>
              <a:gd name="connsiteY926" fmla="*/ 1301939 h 6841925"/>
              <a:gd name="connsiteX927" fmla="*/ 3887135 w 6005794"/>
              <a:gd name="connsiteY927" fmla="*/ 1302359 h 6841925"/>
              <a:gd name="connsiteX928" fmla="*/ 3890183 w 6005794"/>
              <a:gd name="connsiteY928" fmla="*/ 1304042 h 6841925"/>
              <a:gd name="connsiteX929" fmla="*/ 3892893 w 6005794"/>
              <a:gd name="connsiteY929" fmla="*/ 1306564 h 6841925"/>
              <a:gd name="connsiteX930" fmla="*/ 3895602 w 6005794"/>
              <a:gd name="connsiteY930" fmla="*/ 1309928 h 6841925"/>
              <a:gd name="connsiteX931" fmla="*/ 3898311 w 6005794"/>
              <a:gd name="connsiteY931" fmla="*/ 1313712 h 6841925"/>
              <a:gd name="connsiteX932" fmla="*/ 3900343 w 6005794"/>
              <a:gd name="connsiteY932" fmla="*/ 1318759 h 6841925"/>
              <a:gd name="connsiteX933" fmla="*/ 3902714 w 6005794"/>
              <a:gd name="connsiteY933" fmla="*/ 1324224 h 6841925"/>
              <a:gd name="connsiteX934" fmla="*/ 3904408 w 6005794"/>
              <a:gd name="connsiteY934" fmla="*/ 1330952 h 6841925"/>
              <a:gd name="connsiteX935" fmla="*/ 3941659 w 6005794"/>
              <a:gd name="connsiteY935" fmla="*/ 1315394 h 6841925"/>
              <a:gd name="connsiteX936" fmla="*/ 3947756 w 6005794"/>
              <a:gd name="connsiteY936" fmla="*/ 1311190 h 6841925"/>
              <a:gd name="connsiteX937" fmla="*/ 3953512 w 6005794"/>
              <a:gd name="connsiteY937" fmla="*/ 1308246 h 6841925"/>
              <a:gd name="connsiteX938" fmla="*/ 3959608 w 6005794"/>
              <a:gd name="connsiteY938" fmla="*/ 1305302 h 6841925"/>
              <a:gd name="connsiteX939" fmla="*/ 3966044 w 6005794"/>
              <a:gd name="connsiteY939" fmla="*/ 1302359 h 6841925"/>
              <a:gd name="connsiteX940" fmla="*/ 3972478 w 6005794"/>
              <a:gd name="connsiteY940" fmla="*/ 1300258 h 6841925"/>
              <a:gd name="connsiteX941" fmla="*/ 3978912 w 6005794"/>
              <a:gd name="connsiteY941" fmla="*/ 1298575 h 6841925"/>
              <a:gd name="connsiteX942" fmla="*/ 3985686 w 6005794"/>
              <a:gd name="connsiteY942" fmla="*/ 1296894 h 6841925"/>
              <a:gd name="connsiteX943" fmla="*/ 3992459 w 6005794"/>
              <a:gd name="connsiteY943" fmla="*/ 1295632 h 6841925"/>
              <a:gd name="connsiteX944" fmla="*/ 4006343 w 6005794"/>
              <a:gd name="connsiteY944" fmla="*/ 1293950 h 6841925"/>
              <a:gd name="connsiteX945" fmla="*/ 4020229 w 6005794"/>
              <a:gd name="connsiteY945" fmla="*/ 1293950 h 6841925"/>
              <a:gd name="connsiteX946" fmla="*/ 4034791 w 6005794"/>
              <a:gd name="connsiteY946" fmla="*/ 1295212 h 6841925"/>
              <a:gd name="connsiteX947" fmla="*/ 4048676 w 6005794"/>
              <a:gd name="connsiteY947" fmla="*/ 1297315 h 6841925"/>
              <a:gd name="connsiteX948" fmla="*/ 4073737 w 6005794"/>
              <a:gd name="connsiteY948" fmla="*/ 1310769 h 6841925"/>
              <a:gd name="connsiteX949" fmla="*/ 4086268 w 6005794"/>
              <a:gd name="connsiteY949" fmla="*/ 1317497 h 6841925"/>
              <a:gd name="connsiteX950" fmla="*/ 4099138 w 6005794"/>
              <a:gd name="connsiteY950" fmla="*/ 1322963 h 6841925"/>
              <a:gd name="connsiteX951" fmla="*/ 4111667 w 6005794"/>
              <a:gd name="connsiteY951" fmla="*/ 1329270 h 6841925"/>
              <a:gd name="connsiteX952" fmla="*/ 4124199 w 6005794"/>
              <a:gd name="connsiteY952" fmla="*/ 1334315 h 6841925"/>
              <a:gd name="connsiteX953" fmla="*/ 4136728 w 6005794"/>
              <a:gd name="connsiteY953" fmla="*/ 1339361 h 6841925"/>
              <a:gd name="connsiteX954" fmla="*/ 4149597 w 6005794"/>
              <a:gd name="connsiteY954" fmla="*/ 1343566 h 6841925"/>
              <a:gd name="connsiteX955" fmla="*/ 4163822 w 6005794"/>
              <a:gd name="connsiteY955" fmla="*/ 1347770 h 6841925"/>
              <a:gd name="connsiteX956" fmla="*/ 4178045 w 6005794"/>
              <a:gd name="connsiteY956" fmla="*/ 1351555 h 6841925"/>
              <a:gd name="connsiteX957" fmla="*/ 4191930 w 6005794"/>
              <a:gd name="connsiteY957" fmla="*/ 1354919 h 6841925"/>
              <a:gd name="connsiteX958" fmla="*/ 4206153 w 6005794"/>
              <a:gd name="connsiteY958" fmla="*/ 1357861 h 6841925"/>
              <a:gd name="connsiteX959" fmla="*/ 4220716 w 6005794"/>
              <a:gd name="connsiteY959" fmla="*/ 1359543 h 6841925"/>
              <a:gd name="connsiteX960" fmla="*/ 4234940 w 6005794"/>
              <a:gd name="connsiteY960" fmla="*/ 1361226 h 6841925"/>
              <a:gd name="connsiteX961" fmla="*/ 4249840 w 6005794"/>
              <a:gd name="connsiteY961" fmla="*/ 1361646 h 6841925"/>
              <a:gd name="connsiteX962" fmla="*/ 4264403 w 6005794"/>
              <a:gd name="connsiteY962" fmla="*/ 1361646 h 6841925"/>
              <a:gd name="connsiteX963" fmla="*/ 4276256 w 6005794"/>
              <a:gd name="connsiteY963" fmla="*/ 1361226 h 6841925"/>
              <a:gd name="connsiteX964" fmla="*/ 4288109 w 6005794"/>
              <a:gd name="connsiteY964" fmla="*/ 1359963 h 6841925"/>
              <a:gd name="connsiteX965" fmla="*/ 4300301 w 6005794"/>
              <a:gd name="connsiteY965" fmla="*/ 1358703 h 6841925"/>
              <a:gd name="connsiteX966" fmla="*/ 4311815 w 6005794"/>
              <a:gd name="connsiteY966" fmla="*/ 1357020 h 6841925"/>
              <a:gd name="connsiteX967" fmla="*/ 4324347 w 6005794"/>
              <a:gd name="connsiteY967" fmla="*/ 1354919 h 6841925"/>
              <a:gd name="connsiteX968" fmla="*/ 4336537 w 6005794"/>
              <a:gd name="connsiteY968" fmla="*/ 1351976 h 6841925"/>
              <a:gd name="connsiteX969" fmla="*/ 4348730 w 6005794"/>
              <a:gd name="connsiteY969" fmla="*/ 1348610 h 6841925"/>
              <a:gd name="connsiteX970" fmla="*/ 4361260 w 6005794"/>
              <a:gd name="connsiteY970" fmla="*/ 1344407 h 6841925"/>
              <a:gd name="connsiteX971" fmla="*/ 4371081 w 6005794"/>
              <a:gd name="connsiteY971" fmla="*/ 1341043 h 6841925"/>
              <a:gd name="connsiteX972" fmla="*/ 4380902 w 6005794"/>
              <a:gd name="connsiteY972" fmla="*/ 1336417 h 6841925"/>
              <a:gd name="connsiteX973" fmla="*/ 4399867 w 6005794"/>
              <a:gd name="connsiteY973" fmla="*/ 1336838 h 6841925"/>
              <a:gd name="connsiteX974" fmla="*/ 4418155 w 6005794"/>
              <a:gd name="connsiteY974" fmla="*/ 1338520 h 6841925"/>
              <a:gd name="connsiteX975" fmla="*/ 4437120 w 6005794"/>
              <a:gd name="connsiteY975" fmla="*/ 1341043 h 6841925"/>
              <a:gd name="connsiteX976" fmla="*/ 4446602 w 6005794"/>
              <a:gd name="connsiteY976" fmla="*/ 1343145 h 6841925"/>
              <a:gd name="connsiteX977" fmla="*/ 4455408 w 6005794"/>
              <a:gd name="connsiteY977" fmla="*/ 1344827 h 6841925"/>
              <a:gd name="connsiteX978" fmla="*/ 4471325 w 6005794"/>
              <a:gd name="connsiteY978" fmla="*/ 1348191 h 6841925"/>
              <a:gd name="connsiteX979" fmla="*/ 4478437 w 6005794"/>
              <a:gd name="connsiteY979" fmla="*/ 1349873 h 6841925"/>
              <a:gd name="connsiteX980" fmla="*/ 4485548 w 6005794"/>
              <a:gd name="connsiteY980" fmla="*/ 1352816 h 6841925"/>
              <a:gd name="connsiteX981" fmla="*/ 4488935 w 6005794"/>
              <a:gd name="connsiteY981" fmla="*/ 1354498 h 6841925"/>
              <a:gd name="connsiteX982" fmla="*/ 4491644 w 6005794"/>
              <a:gd name="connsiteY982" fmla="*/ 1356600 h 6841925"/>
              <a:gd name="connsiteX983" fmla="*/ 4494693 w 6005794"/>
              <a:gd name="connsiteY983" fmla="*/ 1359543 h 6841925"/>
              <a:gd name="connsiteX984" fmla="*/ 4496724 w 6005794"/>
              <a:gd name="connsiteY984" fmla="*/ 1362067 h 6841925"/>
              <a:gd name="connsiteX985" fmla="*/ 4499434 w 6005794"/>
              <a:gd name="connsiteY985" fmla="*/ 1365850 h 6841925"/>
              <a:gd name="connsiteX986" fmla="*/ 4501465 w 6005794"/>
              <a:gd name="connsiteY986" fmla="*/ 1370055 h 6841925"/>
              <a:gd name="connsiteX987" fmla="*/ 4503159 w 6005794"/>
              <a:gd name="connsiteY987" fmla="*/ 1375101 h 6841925"/>
              <a:gd name="connsiteX988" fmla="*/ 4504513 w 6005794"/>
              <a:gd name="connsiteY988" fmla="*/ 1380566 h 6841925"/>
              <a:gd name="connsiteX989" fmla="*/ 4508239 w 6005794"/>
              <a:gd name="connsiteY989" fmla="*/ 1383510 h 6841925"/>
              <a:gd name="connsiteX990" fmla="*/ 4511287 w 6005794"/>
              <a:gd name="connsiteY990" fmla="*/ 1386033 h 6841925"/>
              <a:gd name="connsiteX991" fmla="*/ 4518060 w 6005794"/>
              <a:gd name="connsiteY991" fmla="*/ 1390658 h 6841925"/>
              <a:gd name="connsiteX992" fmla="*/ 4525172 w 6005794"/>
              <a:gd name="connsiteY992" fmla="*/ 1394022 h 6841925"/>
              <a:gd name="connsiteX993" fmla="*/ 4531945 w 6005794"/>
              <a:gd name="connsiteY993" fmla="*/ 1396124 h 6841925"/>
              <a:gd name="connsiteX994" fmla="*/ 4539057 w 6005794"/>
              <a:gd name="connsiteY994" fmla="*/ 1397386 h 6841925"/>
              <a:gd name="connsiteX995" fmla="*/ 4546846 w 6005794"/>
              <a:gd name="connsiteY995" fmla="*/ 1397806 h 6841925"/>
              <a:gd name="connsiteX996" fmla="*/ 4553958 w 6005794"/>
              <a:gd name="connsiteY996" fmla="*/ 1397806 h 6841925"/>
              <a:gd name="connsiteX997" fmla="*/ 4561408 w 6005794"/>
              <a:gd name="connsiteY997" fmla="*/ 1397386 h 6841925"/>
              <a:gd name="connsiteX998" fmla="*/ 4576309 w 6005794"/>
              <a:gd name="connsiteY998" fmla="*/ 1396544 h 6841925"/>
              <a:gd name="connsiteX999" fmla="*/ 4584099 w 6005794"/>
              <a:gd name="connsiteY999" fmla="*/ 1396544 h 6841925"/>
              <a:gd name="connsiteX1000" fmla="*/ 4591210 w 6005794"/>
              <a:gd name="connsiteY1000" fmla="*/ 1396544 h 6841925"/>
              <a:gd name="connsiteX1001" fmla="*/ 4598321 w 6005794"/>
              <a:gd name="connsiteY1001" fmla="*/ 1397806 h 6841925"/>
              <a:gd name="connsiteX1002" fmla="*/ 4605435 w 6005794"/>
              <a:gd name="connsiteY1002" fmla="*/ 1399488 h 6841925"/>
              <a:gd name="connsiteX1003" fmla="*/ 4612885 w 6005794"/>
              <a:gd name="connsiteY1003" fmla="*/ 1401590 h 6841925"/>
              <a:gd name="connsiteX1004" fmla="*/ 4619319 w 6005794"/>
              <a:gd name="connsiteY1004" fmla="*/ 1405796 h 6841925"/>
              <a:gd name="connsiteX1005" fmla="*/ 4685019 w 6005794"/>
              <a:gd name="connsiteY1005" fmla="*/ 1411681 h 6841925"/>
              <a:gd name="connsiteX1006" fmla="*/ 4718208 w 6005794"/>
              <a:gd name="connsiteY1006" fmla="*/ 1414625 h 6841925"/>
              <a:gd name="connsiteX1007" fmla="*/ 4751058 w 6005794"/>
              <a:gd name="connsiteY1007" fmla="*/ 1417989 h 6841925"/>
              <a:gd name="connsiteX1008" fmla="*/ 4783908 w 6005794"/>
              <a:gd name="connsiteY1008" fmla="*/ 1421773 h 6841925"/>
              <a:gd name="connsiteX1009" fmla="*/ 4816758 w 6005794"/>
              <a:gd name="connsiteY1009" fmla="*/ 1426818 h 6841925"/>
              <a:gd name="connsiteX1010" fmla="*/ 4848931 w 6005794"/>
              <a:gd name="connsiteY1010" fmla="*/ 1432285 h 6841925"/>
              <a:gd name="connsiteX1011" fmla="*/ 4865525 w 6005794"/>
              <a:gd name="connsiteY1011" fmla="*/ 1435649 h 6841925"/>
              <a:gd name="connsiteX1012" fmla="*/ 4881781 w 6005794"/>
              <a:gd name="connsiteY1012" fmla="*/ 1439433 h 6841925"/>
              <a:gd name="connsiteX1013" fmla="*/ 5026389 w 6005794"/>
              <a:gd name="connsiteY1013" fmla="*/ 1451205 h 6841925"/>
              <a:gd name="connsiteX1014" fmla="*/ 5037903 w 6005794"/>
              <a:gd name="connsiteY1014" fmla="*/ 1452047 h 6841925"/>
              <a:gd name="connsiteX1015" fmla="*/ 5049757 w 6005794"/>
              <a:gd name="connsiteY1015" fmla="*/ 1452888 h 6841925"/>
              <a:gd name="connsiteX1016" fmla="*/ 5091411 w 6005794"/>
              <a:gd name="connsiteY1016" fmla="*/ 1467603 h 6841925"/>
              <a:gd name="connsiteX1017" fmla="*/ 5095137 w 6005794"/>
              <a:gd name="connsiteY1017" fmla="*/ 1462979 h 6841925"/>
              <a:gd name="connsiteX1018" fmla="*/ 5098524 w 6005794"/>
              <a:gd name="connsiteY1018" fmla="*/ 1459195 h 6841925"/>
              <a:gd name="connsiteX1019" fmla="*/ 5102248 w 6005794"/>
              <a:gd name="connsiteY1019" fmla="*/ 1456251 h 6841925"/>
              <a:gd name="connsiteX1020" fmla="*/ 5106312 w 6005794"/>
              <a:gd name="connsiteY1020" fmla="*/ 1454569 h 6841925"/>
              <a:gd name="connsiteX1021" fmla="*/ 5110038 w 6005794"/>
              <a:gd name="connsiteY1021" fmla="*/ 1453728 h 6841925"/>
              <a:gd name="connsiteX1022" fmla="*/ 5113763 w 6005794"/>
              <a:gd name="connsiteY1022" fmla="*/ 1452467 h 6841925"/>
              <a:gd name="connsiteX1023" fmla="*/ 5117827 w 6005794"/>
              <a:gd name="connsiteY1023" fmla="*/ 1452467 h 6841925"/>
              <a:gd name="connsiteX1024" fmla="*/ 5121891 w 6005794"/>
              <a:gd name="connsiteY1024" fmla="*/ 1452888 h 6841925"/>
              <a:gd name="connsiteX1025" fmla="*/ 5130018 w 6005794"/>
              <a:gd name="connsiteY1025" fmla="*/ 1454148 h 6841925"/>
              <a:gd name="connsiteX1026" fmla="*/ 5138147 w 6005794"/>
              <a:gd name="connsiteY1026" fmla="*/ 1455830 h 6841925"/>
              <a:gd name="connsiteX1027" fmla="*/ 5146613 w 6005794"/>
              <a:gd name="connsiteY1027" fmla="*/ 1457091 h 6841925"/>
              <a:gd name="connsiteX1028" fmla="*/ 5150338 w 6005794"/>
              <a:gd name="connsiteY1028" fmla="*/ 1457091 h 6841925"/>
              <a:gd name="connsiteX1029" fmla="*/ 5154403 w 6005794"/>
              <a:gd name="connsiteY1029" fmla="*/ 1457091 h 6841925"/>
              <a:gd name="connsiteX1030" fmla="*/ 5257016 w 6005794"/>
              <a:gd name="connsiteY1030" fmla="*/ 1454569 h 6841925"/>
              <a:gd name="connsiteX1031" fmla="*/ 5267177 w 6005794"/>
              <a:gd name="connsiteY1031" fmla="*/ 1454569 h 6841925"/>
              <a:gd name="connsiteX1032" fmla="*/ 5271918 w 6005794"/>
              <a:gd name="connsiteY1032" fmla="*/ 1455410 h 6841925"/>
              <a:gd name="connsiteX1033" fmla="*/ 5276320 w 6005794"/>
              <a:gd name="connsiteY1033" fmla="*/ 1456251 h 6841925"/>
              <a:gd name="connsiteX1034" fmla="*/ 5280384 w 6005794"/>
              <a:gd name="connsiteY1034" fmla="*/ 1457513 h 6841925"/>
              <a:gd name="connsiteX1035" fmla="*/ 5284447 w 6005794"/>
              <a:gd name="connsiteY1035" fmla="*/ 1458774 h 6841925"/>
              <a:gd name="connsiteX1036" fmla="*/ 5288513 w 6005794"/>
              <a:gd name="connsiteY1036" fmla="*/ 1460876 h 6841925"/>
              <a:gd name="connsiteX1037" fmla="*/ 5291898 w 6005794"/>
              <a:gd name="connsiteY1037" fmla="*/ 1462979 h 6841925"/>
              <a:gd name="connsiteX1038" fmla="*/ 5295285 w 6005794"/>
              <a:gd name="connsiteY1038" fmla="*/ 1465922 h 6841925"/>
              <a:gd name="connsiteX1039" fmla="*/ 5297994 w 6005794"/>
              <a:gd name="connsiteY1039" fmla="*/ 1469286 h 6841925"/>
              <a:gd name="connsiteX1040" fmla="*/ 5300703 w 6005794"/>
              <a:gd name="connsiteY1040" fmla="*/ 1473070 h 6841925"/>
              <a:gd name="connsiteX1041" fmla="*/ 5302397 w 6005794"/>
              <a:gd name="connsiteY1041" fmla="*/ 1477694 h 6841925"/>
              <a:gd name="connsiteX1042" fmla="*/ 5304429 w 6005794"/>
              <a:gd name="connsiteY1042" fmla="*/ 1483162 h 6841925"/>
              <a:gd name="connsiteX1043" fmla="*/ 5305783 w 6005794"/>
              <a:gd name="connsiteY1043" fmla="*/ 1488627 h 6841925"/>
              <a:gd name="connsiteX1044" fmla="*/ 5307138 w 6005794"/>
              <a:gd name="connsiteY1044" fmla="*/ 1495355 h 6841925"/>
              <a:gd name="connsiteX1045" fmla="*/ 5307477 w 6005794"/>
              <a:gd name="connsiteY1045" fmla="*/ 1502503 h 6841925"/>
              <a:gd name="connsiteX1046" fmla="*/ 5309848 w 6005794"/>
              <a:gd name="connsiteY1046" fmla="*/ 1506708 h 6841925"/>
              <a:gd name="connsiteX1047" fmla="*/ 5311880 w 6005794"/>
              <a:gd name="connsiteY1047" fmla="*/ 1510071 h 6841925"/>
              <a:gd name="connsiteX1048" fmla="*/ 5315266 w 6005794"/>
              <a:gd name="connsiteY1048" fmla="*/ 1512594 h 6841925"/>
              <a:gd name="connsiteX1049" fmla="*/ 5318314 w 6005794"/>
              <a:gd name="connsiteY1049" fmla="*/ 1514275 h 6841925"/>
              <a:gd name="connsiteX1050" fmla="*/ 5321362 w 6005794"/>
              <a:gd name="connsiteY1050" fmla="*/ 1515537 h 6841925"/>
              <a:gd name="connsiteX1051" fmla="*/ 5325087 w 6005794"/>
              <a:gd name="connsiteY1051" fmla="*/ 1516378 h 6841925"/>
              <a:gd name="connsiteX1052" fmla="*/ 5332539 w 6005794"/>
              <a:gd name="connsiteY1052" fmla="*/ 1517218 h 6841925"/>
              <a:gd name="connsiteX1053" fmla="*/ 5337618 w 6005794"/>
              <a:gd name="connsiteY1053" fmla="*/ 1517639 h 6841925"/>
              <a:gd name="connsiteX1054" fmla="*/ 5342359 w 6005794"/>
              <a:gd name="connsiteY1054" fmla="*/ 1517639 h 6841925"/>
              <a:gd name="connsiteX1055" fmla="*/ 5352858 w 6005794"/>
              <a:gd name="connsiteY1055" fmla="*/ 1517639 h 6841925"/>
              <a:gd name="connsiteX1056" fmla="*/ 5363017 w 6005794"/>
              <a:gd name="connsiteY1056" fmla="*/ 1517218 h 6841925"/>
              <a:gd name="connsiteX1057" fmla="*/ 5373855 w 6005794"/>
              <a:gd name="connsiteY1057" fmla="*/ 1517639 h 6841925"/>
              <a:gd name="connsiteX1058" fmla="*/ 5379273 w 6005794"/>
              <a:gd name="connsiteY1058" fmla="*/ 1518059 h 6841925"/>
              <a:gd name="connsiteX1059" fmla="*/ 5385030 w 6005794"/>
              <a:gd name="connsiteY1059" fmla="*/ 1519321 h 6841925"/>
              <a:gd name="connsiteX1060" fmla="*/ 5390448 w 6005794"/>
              <a:gd name="connsiteY1060" fmla="*/ 1521002 h 6841925"/>
              <a:gd name="connsiteX1061" fmla="*/ 5396545 w 6005794"/>
              <a:gd name="connsiteY1061" fmla="*/ 1523947 h 6841925"/>
              <a:gd name="connsiteX1062" fmla="*/ 5402302 w 6005794"/>
              <a:gd name="connsiteY1062" fmla="*/ 1526470 h 6841925"/>
              <a:gd name="connsiteX1063" fmla="*/ 5407721 w 6005794"/>
              <a:gd name="connsiteY1063" fmla="*/ 1530674 h 6841925"/>
              <a:gd name="connsiteX1064" fmla="*/ 5413816 w 6005794"/>
              <a:gd name="connsiteY1064" fmla="*/ 1535720 h 6841925"/>
              <a:gd name="connsiteX1065" fmla="*/ 5419573 w 6005794"/>
              <a:gd name="connsiteY1065" fmla="*/ 1541605 h 6841925"/>
              <a:gd name="connsiteX1066" fmla="*/ 5388417 w 6005794"/>
              <a:gd name="connsiteY1066" fmla="*/ 1546652 h 6841925"/>
              <a:gd name="connsiteX1067" fmla="*/ 5373516 w 6005794"/>
              <a:gd name="connsiteY1067" fmla="*/ 1548754 h 6841925"/>
              <a:gd name="connsiteX1068" fmla="*/ 5359631 w 6005794"/>
              <a:gd name="connsiteY1068" fmla="*/ 1550016 h 6841925"/>
              <a:gd name="connsiteX1069" fmla="*/ 5352858 w 6005794"/>
              <a:gd name="connsiteY1069" fmla="*/ 1550016 h 6841925"/>
              <a:gd name="connsiteX1070" fmla="*/ 5346083 w 6005794"/>
              <a:gd name="connsiteY1070" fmla="*/ 1549595 h 6841925"/>
              <a:gd name="connsiteX1071" fmla="*/ 5339650 w 6005794"/>
              <a:gd name="connsiteY1071" fmla="*/ 1548333 h 6841925"/>
              <a:gd name="connsiteX1072" fmla="*/ 5333215 w 6005794"/>
              <a:gd name="connsiteY1072" fmla="*/ 1547073 h 6841925"/>
              <a:gd name="connsiteX1073" fmla="*/ 5326781 w 6005794"/>
              <a:gd name="connsiteY1073" fmla="*/ 1544970 h 6841925"/>
              <a:gd name="connsiteX1074" fmla="*/ 5320346 w 6005794"/>
              <a:gd name="connsiteY1074" fmla="*/ 1542026 h 6841925"/>
              <a:gd name="connsiteX1075" fmla="*/ 5314250 w 6005794"/>
              <a:gd name="connsiteY1075" fmla="*/ 1539083 h 6841925"/>
              <a:gd name="connsiteX1076" fmla="*/ 5307815 w 6005794"/>
              <a:gd name="connsiteY1076" fmla="*/ 1534879 h 6841925"/>
              <a:gd name="connsiteX1077" fmla="*/ 5283093 w 6005794"/>
              <a:gd name="connsiteY1077" fmla="*/ 1534039 h 6841925"/>
              <a:gd name="connsiteX1078" fmla="*/ 5284447 w 6005794"/>
              <a:gd name="connsiteY1078" fmla="*/ 1537401 h 6841925"/>
              <a:gd name="connsiteX1079" fmla="*/ 5285802 w 6005794"/>
              <a:gd name="connsiteY1079" fmla="*/ 1541185 h 6841925"/>
              <a:gd name="connsiteX1080" fmla="*/ 5289867 w 6005794"/>
              <a:gd name="connsiteY1080" fmla="*/ 1547073 h 6841925"/>
              <a:gd name="connsiteX1081" fmla="*/ 5293931 w 6005794"/>
              <a:gd name="connsiteY1081" fmla="*/ 1553800 h 6841925"/>
              <a:gd name="connsiteX1082" fmla="*/ 5297655 w 6005794"/>
              <a:gd name="connsiteY1082" fmla="*/ 1560527 h 6841925"/>
              <a:gd name="connsiteX1083" fmla="*/ 5299010 w 6005794"/>
              <a:gd name="connsiteY1083" fmla="*/ 1563891 h 6841925"/>
              <a:gd name="connsiteX1084" fmla="*/ 5300365 w 6005794"/>
              <a:gd name="connsiteY1084" fmla="*/ 1567255 h 6841925"/>
              <a:gd name="connsiteX1085" fmla="*/ 5301042 w 6005794"/>
              <a:gd name="connsiteY1085" fmla="*/ 1571039 h 6841925"/>
              <a:gd name="connsiteX1086" fmla="*/ 5301720 w 6005794"/>
              <a:gd name="connsiteY1086" fmla="*/ 1575243 h 6841925"/>
              <a:gd name="connsiteX1087" fmla="*/ 5301042 w 6005794"/>
              <a:gd name="connsiteY1087" fmla="*/ 1579028 h 6841925"/>
              <a:gd name="connsiteX1088" fmla="*/ 5300365 w 6005794"/>
              <a:gd name="connsiteY1088" fmla="*/ 1583653 h 6841925"/>
              <a:gd name="connsiteX1089" fmla="*/ 5299010 w 6005794"/>
              <a:gd name="connsiteY1089" fmla="*/ 1587858 h 6841925"/>
              <a:gd name="connsiteX1090" fmla="*/ 5296640 w 6005794"/>
              <a:gd name="connsiteY1090" fmla="*/ 1592482 h 6841925"/>
              <a:gd name="connsiteX1091" fmla="*/ 5311202 w 6005794"/>
              <a:gd name="connsiteY1091" fmla="*/ 1593324 h 6841925"/>
              <a:gd name="connsiteX1092" fmla="*/ 5325764 w 6005794"/>
              <a:gd name="connsiteY1092" fmla="*/ 1594585 h 6841925"/>
              <a:gd name="connsiteX1093" fmla="*/ 5340327 w 6005794"/>
              <a:gd name="connsiteY1093" fmla="*/ 1595005 h 6841925"/>
              <a:gd name="connsiteX1094" fmla="*/ 5347439 w 6005794"/>
              <a:gd name="connsiteY1094" fmla="*/ 1596266 h 6841925"/>
              <a:gd name="connsiteX1095" fmla="*/ 5354551 w 6005794"/>
              <a:gd name="connsiteY1095" fmla="*/ 1596687 h 6841925"/>
              <a:gd name="connsiteX1096" fmla="*/ 5361663 w 6005794"/>
              <a:gd name="connsiteY1096" fmla="*/ 1598369 h 6841925"/>
              <a:gd name="connsiteX1097" fmla="*/ 5368435 w 6005794"/>
              <a:gd name="connsiteY1097" fmla="*/ 1600893 h 6841925"/>
              <a:gd name="connsiteX1098" fmla="*/ 5375210 w 6005794"/>
              <a:gd name="connsiteY1098" fmla="*/ 1602994 h 6841925"/>
              <a:gd name="connsiteX1099" fmla="*/ 5381982 w 6005794"/>
              <a:gd name="connsiteY1099" fmla="*/ 1606358 h 6841925"/>
              <a:gd name="connsiteX1100" fmla="*/ 5388755 w 6005794"/>
              <a:gd name="connsiteY1100" fmla="*/ 1610143 h 6841925"/>
              <a:gd name="connsiteX1101" fmla="*/ 5395190 w 6005794"/>
              <a:gd name="connsiteY1101" fmla="*/ 1615187 h 6841925"/>
              <a:gd name="connsiteX1102" fmla="*/ 5400947 w 6005794"/>
              <a:gd name="connsiteY1102" fmla="*/ 1621495 h 6841925"/>
              <a:gd name="connsiteX1103" fmla="*/ 5407043 w 6005794"/>
              <a:gd name="connsiteY1103" fmla="*/ 1628223 h 6841925"/>
              <a:gd name="connsiteX1104" fmla="*/ 5405688 w 6005794"/>
              <a:gd name="connsiteY1104" fmla="*/ 1653030 h 6841925"/>
              <a:gd name="connsiteX1105" fmla="*/ 5405688 w 6005794"/>
              <a:gd name="connsiteY1105" fmla="*/ 1662280 h 6841925"/>
              <a:gd name="connsiteX1106" fmla="*/ 5405350 w 6005794"/>
              <a:gd name="connsiteY1106" fmla="*/ 1669848 h 6841925"/>
              <a:gd name="connsiteX1107" fmla="*/ 5404334 w 6005794"/>
              <a:gd name="connsiteY1107" fmla="*/ 1676997 h 6841925"/>
              <a:gd name="connsiteX1108" fmla="*/ 5402980 w 6005794"/>
              <a:gd name="connsiteY1108" fmla="*/ 1683303 h 6841925"/>
              <a:gd name="connsiteX1109" fmla="*/ 5401625 w 6005794"/>
              <a:gd name="connsiteY1109" fmla="*/ 1689610 h 6841925"/>
              <a:gd name="connsiteX1110" fmla="*/ 5399932 w 6005794"/>
              <a:gd name="connsiteY1110" fmla="*/ 1694237 h 6841925"/>
              <a:gd name="connsiteX1111" fmla="*/ 5398238 w 6005794"/>
              <a:gd name="connsiteY1111" fmla="*/ 1699281 h 6841925"/>
              <a:gd name="connsiteX1112" fmla="*/ 5395868 w 6005794"/>
              <a:gd name="connsiteY1112" fmla="*/ 1703486 h 6841925"/>
              <a:gd name="connsiteX1113" fmla="*/ 5393835 w 6005794"/>
              <a:gd name="connsiteY1113" fmla="*/ 1706850 h 6841925"/>
              <a:gd name="connsiteX1114" fmla="*/ 5391126 w 6005794"/>
              <a:gd name="connsiteY1114" fmla="*/ 1710214 h 6841925"/>
              <a:gd name="connsiteX1115" fmla="*/ 5388417 w 6005794"/>
              <a:gd name="connsiteY1115" fmla="*/ 1712736 h 6841925"/>
              <a:gd name="connsiteX1116" fmla="*/ 5385030 w 6005794"/>
              <a:gd name="connsiteY1116" fmla="*/ 1714418 h 6841925"/>
              <a:gd name="connsiteX1117" fmla="*/ 5381982 w 6005794"/>
              <a:gd name="connsiteY1117" fmla="*/ 1716941 h 6841925"/>
              <a:gd name="connsiteX1118" fmla="*/ 5378934 w 6005794"/>
              <a:gd name="connsiteY1118" fmla="*/ 1717783 h 6841925"/>
              <a:gd name="connsiteX1119" fmla="*/ 5375210 w 6005794"/>
              <a:gd name="connsiteY1119" fmla="*/ 1719044 h 6841925"/>
              <a:gd name="connsiteX1120" fmla="*/ 5371822 w 6005794"/>
              <a:gd name="connsiteY1120" fmla="*/ 1719884 h 6841925"/>
              <a:gd name="connsiteX1121" fmla="*/ 5364033 w 6005794"/>
              <a:gd name="connsiteY1121" fmla="*/ 1720725 h 6841925"/>
              <a:gd name="connsiteX1122" fmla="*/ 5356583 w 6005794"/>
              <a:gd name="connsiteY1122" fmla="*/ 1721146 h 6841925"/>
              <a:gd name="connsiteX1123" fmla="*/ 5347777 w 6005794"/>
              <a:gd name="connsiteY1123" fmla="*/ 1720725 h 6841925"/>
              <a:gd name="connsiteX1124" fmla="*/ 5339650 w 6005794"/>
              <a:gd name="connsiteY1124" fmla="*/ 1719884 h 6841925"/>
              <a:gd name="connsiteX1125" fmla="*/ 5323055 w 6005794"/>
              <a:gd name="connsiteY1125" fmla="*/ 1719044 h 6841925"/>
              <a:gd name="connsiteX1126" fmla="*/ 5315605 w 6005794"/>
              <a:gd name="connsiteY1126" fmla="*/ 1719044 h 6841925"/>
              <a:gd name="connsiteX1127" fmla="*/ 5307815 w 6005794"/>
              <a:gd name="connsiteY1127" fmla="*/ 1719464 h 6841925"/>
              <a:gd name="connsiteX1128" fmla="*/ 5306460 w 6005794"/>
              <a:gd name="connsiteY1128" fmla="*/ 1724089 h 6841925"/>
              <a:gd name="connsiteX1129" fmla="*/ 5306122 w 6005794"/>
              <a:gd name="connsiteY1129" fmla="*/ 1727874 h 6841925"/>
              <a:gd name="connsiteX1130" fmla="*/ 5306122 w 6005794"/>
              <a:gd name="connsiteY1130" fmla="*/ 1732498 h 6841925"/>
              <a:gd name="connsiteX1131" fmla="*/ 5306460 w 6005794"/>
              <a:gd name="connsiteY1131" fmla="*/ 1736283 h 6841925"/>
              <a:gd name="connsiteX1132" fmla="*/ 5307477 w 6005794"/>
              <a:gd name="connsiteY1132" fmla="*/ 1739646 h 6841925"/>
              <a:gd name="connsiteX1133" fmla="*/ 5308832 w 6005794"/>
              <a:gd name="connsiteY1133" fmla="*/ 1743430 h 6841925"/>
              <a:gd name="connsiteX1134" fmla="*/ 5311880 w 6005794"/>
              <a:gd name="connsiteY1134" fmla="*/ 1750579 h 6841925"/>
              <a:gd name="connsiteX1135" fmla="*/ 5315605 w 6005794"/>
              <a:gd name="connsiteY1135" fmla="*/ 1758568 h 6841925"/>
              <a:gd name="connsiteX1136" fmla="*/ 5318314 w 6005794"/>
              <a:gd name="connsiteY1136" fmla="*/ 1766976 h 6841925"/>
              <a:gd name="connsiteX1137" fmla="*/ 5319668 w 6005794"/>
              <a:gd name="connsiteY1137" fmla="*/ 1771182 h 6841925"/>
              <a:gd name="connsiteX1138" fmla="*/ 5320007 w 6005794"/>
              <a:gd name="connsiteY1138" fmla="*/ 1775807 h 6841925"/>
              <a:gd name="connsiteX1139" fmla="*/ 5320346 w 6005794"/>
              <a:gd name="connsiteY1139" fmla="*/ 1780853 h 6841925"/>
              <a:gd name="connsiteX1140" fmla="*/ 5320346 w 6005794"/>
              <a:gd name="connsiteY1140" fmla="*/ 1786319 h 6841925"/>
              <a:gd name="connsiteX1141" fmla="*/ 5320007 w 6005794"/>
              <a:gd name="connsiteY1141" fmla="*/ 1791364 h 6841925"/>
              <a:gd name="connsiteX1142" fmla="*/ 5320346 w 6005794"/>
              <a:gd name="connsiteY1142" fmla="*/ 1794728 h 6841925"/>
              <a:gd name="connsiteX1143" fmla="*/ 5321701 w 6005794"/>
              <a:gd name="connsiteY1143" fmla="*/ 1796830 h 6841925"/>
              <a:gd name="connsiteX1144" fmla="*/ 5323055 w 6005794"/>
              <a:gd name="connsiteY1144" fmla="*/ 1798091 h 6841925"/>
              <a:gd name="connsiteX1145" fmla="*/ 5325087 w 6005794"/>
              <a:gd name="connsiteY1145" fmla="*/ 1798091 h 6841925"/>
              <a:gd name="connsiteX1146" fmla="*/ 5327119 w 6005794"/>
              <a:gd name="connsiteY1146" fmla="*/ 1797671 h 6841925"/>
              <a:gd name="connsiteX1147" fmla="*/ 5329828 w 6005794"/>
              <a:gd name="connsiteY1147" fmla="*/ 1796409 h 6841925"/>
              <a:gd name="connsiteX1148" fmla="*/ 5333215 w 6005794"/>
              <a:gd name="connsiteY1148" fmla="*/ 1794728 h 6841925"/>
              <a:gd name="connsiteX1149" fmla="*/ 5339311 w 6005794"/>
              <a:gd name="connsiteY1149" fmla="*/ 1790523 h 6841925"/>
              <a:gd name="connsiteX1150" fmla="*/ 5345746 w 6005794"/>
              <a:gd name="connsiteY1150" fmla="*/ 1785898 h 6841925"/>
              <a:gd name="connsiteX1151" fmla="*/ 5349131 w 6005794"/>
              <a:gd name="connsiteY1151" fmla="*/ 1783795 h 6841925"/>
              <a:gd name="connsiteX1152" fmla="*/ 5352519 w 6005794"/>
              <a:gd name="connsiteY1152" fmla="*/ 1782534 h 6841925"/>
              <a:gd name="connsiteX1153" fmla="*/ 5355228 w 6005794"/>
              <a:gd name="connsiteY1153" fmla="*/ 1782114 h 6841925"/>
              <a:gd name="connsiteX1154" fmla="*/ 5358276 w 6005794"/>
              <a:gd name="connsiteY1154" fmla="*/ 1782114 h 6841925"/>
              <a:gd name="connsiteX1155" fmla="*/ 5364372 w 6005794"/>
              <a:gd name="connsiteY1155" fmla="*/ 1782114 h 6841925"/>
              <a:gd name="connsiteX1156" fmla="*/ 5370468 w 6005794"/>
              <a:gd name="connsiteY1156" fmla="*/ 1783795 h 6841925"/>
              <a:gd name="connsiteX1157" fmla="*/ 5376225 w 6005794"/>
              <a:gd name="connsiteY1157" fmla="*/ 1785898 h 6841925"/>
              <a:gd name="connsiteX1158" fmla="*/ 5380967 w 6005794"/>
              <a:gd name="connsiteY1158" fmla="*/ 1789263 h 6841925"/>
              <a:gd name="connsiteX1159" fmla="*/ 5385030 w 6005794"/>
              <a:gd name="connsiteY1159" fmla="*/ 1793887 h 6841925"/>
              <a:gd name="connsiteX1160" fmla="*/ 5389094 w 6005794"/>
              <a:gd name="connsiteY1160" fmla="*/ 1799353 h 6841925"/>
              <a:gd name="connsiteX1161" fmla="*/ 5392819 w 6005794"/>
              <a:gd name="connsiteY1161" fmla="*/ 1805240 h 6841925"/>
              <a:gd name="connsiteX1162" fmla="*/ 5395529 w 6005794"/>
              <a:gd name="connsiteY1162" fmla="*/ 1812809 h 6841925"/>
              <a:gd name="connsiteX1163" fmla="*/ 5545894 w 6005794"/>
              <a:gd name="connsiteY1163" fmla="*/ 1875037 h 6841925"/>
              <a:gd name="connsiteX1164" fmla="*/ 5550297 w 6005794"/>
              <a:gd name="connsiteY1164" fmla="*/ 1878401 h 6841925"/>
              <a:gd name="connsiteX1165" fmla="*/ 5555037 w 6005794"/>
              <a:gd name="connsiteY1165" fmla="*/ 1880504 h 6841925"/>
              <a:gd name="connsiteX1166" fmla="*/ 5559779 w 6005794"/>
              <a:gd name="connsiteY1166" fmla="*/ 1882185 h 6841925"/>
              <a:gd name="connsiteX1167" fmla="*/ 5565198 w 6005794"/>
              <a:gd name="connsiteY1167" fmla="*/ 1883866 h 6841925"/>
              <a:gd name="connsiteX1168" fmla="*/ 5575696 w 6005794"/>
              <a:gd name="connsiteY1168" fmla="*/ 1885548 h 6841925"/>
              <a:gd name="connsiteX1169" fmla="*/ 5585856 w 6005794"/>
              <a:gd name="connsiteY1169" fmla="*/ 1887231 h 6841925"/>
              <a:gd name="connsiteX1170" fmla="*/ 5596354 w 6005794"/>
              <a:gd name="connsiteY1170" fmla="*/ 1888913 h 6841925"/>
              <a:gd name="connsiteX1171" fmla="*/ 5601095 w 6005794"/>
              <a:gd name="connsiteY1171" fmla="*/ 1890174 h 6841925"/>
              <a:gd name="connsiteX1172" fmla="*/ 5606175 w 6005794"/>
              <a:gd name="connsiteY1172" fmla="*/ 1891856 h 6841925"/>
              <a:gd name="connsiteX1173" fmla="*/ 5610917 w 6005794"/>
              <a:gd name="connsiteY1173" fmla="*/ 1893537 h 6841925"/>
              <a:gd name="connsiteX1174" fmla="*/ 5615658 w 6005794"/>
              <a:gd name="connsiteY1174" fmla="*/ 1896480 h 6841925"/>
              <a:gd name="connsiteX1175" fmla="*/ 5620399 w 6005794"/>
              <a:gd name="connsiteY1175" fmla="*/ 1899425 h 6841925"/>
              <a:gd name="connsiteX1176" fmla="*/ 5624463 w 6005794"/>
              <a:gd name="connsiteY1176" fmla="*/ 1904050 h 6841925"/>
              <a:gd name="connsiteX1177" fmla="*/ 5683390 w 6005794"/>
              <a:gd name="connsiteY1177" fmla="*/ 1905310 h 6841925"/>
              <a:gd name="connsiteX1178" fmla="*/ 5690501 w 6005794"/>
              <a:gd name="connsiteY1178" fmla="*/ 1903629 h 6841925"/>
              <a:gd name="connsiteX1179" fmla="*/ 5697275 w 6005794"/>
              <a:gd name="connsiteY1179" fmla="*/ 1902368 h 6841925"/>
              <a:gd name="connsiteX1180" fmla="*/ 5704048 w 6005794"/>
              <a:gd name="connsiteY1180" fmla="*/ 1902788 h 6841925"/>
              <a:gd name="connsiteX1181" fmla="*/ 5709805 w 6005794"/>
              <a:gd name="connsiteY1181" fmla="*/ 1904050 h 6841925"/>
              <a:gd name="connsiteX1182" fmla="*/ 5715562 w 6005794"/>
              <a:gd name="connsiteY1182" fmla="*/ 1905731 h 6841925"/>
              <a:gd name="connsiteX1183" fmla="*/ 5721658 w 6005794"/>
              <a:gd name="connsiteY1183" fmla="*/ 1908675 h 6841925"/>
              <a:gd name="connsiteX1184" fmla="*/ 5727078 w 6005794"/>
              <a:gd name="connsiteY1184" fmla="*/ 1912037 h 6841925"/>
              <a:gd name="connsiteX1185" fmla="*/ 5732157 w 6005794"/>
              <a:gd name="connsiteY1185" fmla="*/ 1915402 h 6841925"/>
              <a:gd name="connsiteX1186" fmla="*/ 5737575 w 6005794"/>
              <a:gd name="connsiteY1186" fmla="*/ 1919607 h 6841925"/>
              <a:gd name="connsiteX1187" fmla="*/ 5742655 w 6005794"/>
              <a:gd name="connsiteY1187" fmla="*/ 1923812 h 6841925"/>
              <a:gd name="connsiteX1188" fmla="*/ 5752476 w 6005794"/>
              <a:gd name="connsiteY1188" fmla="*/ 1933062 h 6841925"/>
              <a:gd name="connsiteX1189" fmla="*/ 5762298 w 6005794"/>
              <a:gd name="connsiteY1189" fmla="*/ 1942733 h 6841925"/>
              <a:gd name="connsiteX1190" fmla="*/ 5767716 w 6005794"/>
              <a:gd name="connsiteY1190" fmla="*/ 1946517 h 6841925"/>
              <a:gd name="connsiteX1191" fmla="*/ 5772797 w 6005794"/>
              <a:gd name="connsiteY1191" fmla="*/ 1950300 h 6841925"/>
              <a:gd name="connsiteX1192" fmla="*/ 5773135 w 6005794"/>
              <a:gd name="connsiteY1192" fmla="*/ 1950300 h 6841925"/>
              <a:gd name="connsiteX1193" fmla="*/ 5776861 w 6005794"/>
              <a:gd name="connsiteY1193" fmla="*/ 1950300 h 6841925"/>
              <a:gd name="connsiteX1194" fmla="*/ 5780246 w 6005794"/>
              <a:gd name="connsiteY1194" fmla="*/ 1950720 h 6841925"/>
              <a:gd name="connsiteX1195" fmla="*/ 5783972 w 6005794"/>
              <a:gd name="connsiteY1195" fmla="*/ 1952404 h 6841925"/>
              <a:gd name="connsiteX1196" fmla="*/ 5786681 w 6005794"/>
              <a:gd name="connsiteY1196" fmla="*/ 1954926 h 6841925"/>
              <a:gd name="connsiteX1197" fmla="*/ 5789390 w 6005794"/>
              <a:gd name="connsiteY1197" fmla="*/ 1957448 h 6841925"/>
              <a:gd name="connsiteX1198" fmla="*/ 5792100 w 6005794"/>
              <a:gd name="connsiteY1198" fmla="*/ 1960391 h 6841925"/>
              <a:gd name="connsiteX1199" fmla="*/ 5796841 w 6005794"/>
              <a:gd name="connsiteY1199" fmla="*/ 1967119 h 6841925"/>
              <a:gd name="connsiteX1200" fmla="*/ 5845947 w 6005794"/>
              <a:gd name="connsiteY1200" fmla="*/ 1984780 h 6841925"/>
              <a:gd name="connsiteX1201" fmla="*/ 5858477 w 6005794"/>
              <a:gd name="connsiteY1201" fmla="*/ 1984360 h 6841925"/>
              <a:gd name="connsiteX1202" fmla="*/ 5908938 w 6005794"/>
              <a:gd name="connsiteY1202" fmla="*/ 1999496 h 6841925"/>
              <a:gd name="connsiteX1203" fmla="*/ 5914695 w 6005794"/>
              <a:gd name="connsiteY1203" fmla="*/ 1999916 h 6841925"/>
              <a:gd name="connsiteX1204" fmla="*/ 5920451 w 6005794"/>
              <a:gd name="connsiteY1204" fmla="*/ 1999916 h 6841925"/>
              <a:gd name="connsiteX1205" fmla="*/ 5926209 w 6005794"/>
              <a:gd name="connsiteY1205" fmla="*/ 1999916 h 6841925"/>
              <a:gd name="connsiteX1206" fmla="*/ 5932305 w 6005794"/>
              <a:gd name="connsiteY1206" fmla="*/ 2001177 h 6841925"/>
              <a:gd name="connsiteX1207" fmla="*/ 5934676 w 6005794"/>
              <a:gd name="connsiteY1207" fmla="*/ 2002018 h 6841925"/>
              <a:gd name="connsiteX1208" fmla="*/ 5937385 w 6005794"/>
              <a:gd name="connsiteY1208" fmla="*/ 2003700 h 6841925"/>
              <a:gd name="connsiteX1209" fmla="*/ 5940094 w 6005794"/>
              <a:gd name="connsiteY1209" fmla="*/ 2005383 h 6841925"/>
              <a:gd name="connsiteX1210" fmla="*/ 5942464 w 6005794"/>
              <a:gd name="connsiteY1210" fmla="*/ 2008325 h 6841925"/>
              <a:gd name="connsiteX1211" fmla="*/ 5945174 w 6005794"/>
              <a:gd name="connsiteY1211" fmla="*/ 2011690 h 6841925"/>
              <a:gd name="connsiteX1212" fmla="*/ 5946868 w 6005794"/>
              <a:gd name="connsiteY1212" fmla="*/ 2015474 h 6841925"/>
              <a:gd name="connsiteX1213" fmla="*/ 5949239 w 6005794"/>
              <a:gd name="connsiteY1213" fmla="*/ 2020098 h 6841925"/>
              <a:gd name="connsiteX1214" fmla="*/ 5950932 w 6005794"/>
              <a:gd name="connsiteY1214" fmla="*/ 2025563 h 6841925"/>
              <a:gd name="connsiteX1215" fmla="*/ 5929935 w 6005794"/>
              <a:gd name="connsiteY1215" fmla="*/ 2029348 h 6841925"/>
              <a:gd name="connsiteX1216" fmla="*/ 5919436 w 6005794"/>
              <a:gd name="connsiteY1216" fmla="*/ 2031030 h 6841925"/>
              <a:gd name="connsiteX1217" fmla="*/ 5909615 w 6005794"/>
              <a:gd name="connsiteY1217" fmla="*/ 2031871 h 6841925"/>
              <a:gd name="connsiteX1218" fmla="*/ 5904196 w 6005794"/>
              <a:gd name="connsiteY1218" fmla="*/ 2031871 h 6841925"/>
              <a:gd name="connsiteX1219" fmla="*/ 5899455 w 6005794"/>
              <a:gd name="connsiteY1219" fmla="*/ 2031030 h 6841925"/>
              <a:gd name="connsiteX1220" fmla="*/ 5894375 w 6005794"/>
              <a:gd name="connsiteY1220" fmla="*/ 2030189 h 6841925"/>
              <a:gd name="connsiteX1221" fmla="*/ 5889973 w 6005794"/>
              <a:gd name="connsiteY1221" fmla="*/ 2028508 h 6841925"/>
              <a:gd name="connsiteX1222" fmla="*/ 5884893 w 6005794"/>
              <a:gd name="connsiteY1222" fmla="*/ 2026827 h 6841925"/>
              <a:gd name="connsiteX1223" fmla="*/ 5880152 w 6005794"/>
              <a:gd name="connsiteY1223" fmla="*/ 2023882 h 6841925"/>
              <a:gd name="connsiteX1224" fmla="*/ 5875071 w 6005794"/>
              <a:gd name="connsiteY1224" fmla="*/ 2020519 h 6841925"/>
              <a:gd name="connsiteX1225" fmla="*/ 5870669 w 6005794"/>
              <a:gd name="connsiteY1225" fmla="*/ 2016734 h 6841925"/>
              <a:gd name="connsiteX1226" fmla="*/ 5864234 w 6005794"/>
              <a:gd name="connsiteY1226" fmla="*/ 2015474 h 6841925"/>
              <a:gd name="connsiteX1227" fmla="*/ 5858477 w 6005794"/>
              <a:gd name="connsiteY1227" fmla="*/ 2013790 h 6841925"/>
              <a:gd name="connsiteX1228" fmla="*/ 5786342 w 6005794"/>
              <a:gd name="connsiteY1228" fmla="*/ 2013371 h 6841925"/>
              <a:gd name="connsiteX1229" fmla="*/ 5776183 w 6005794"/>
              <a:gd name="connsiteY1229" fmla="*/ 2015054 h 6841925"/>
              <a:gd name="connsiteX1230" fmla="*/ 5766023 w 6005794"/>
              <a:gd name="connsiteY1230" fmla="*/ 2016315 h 6841925"/>
              <a:gd name="connsiteX1231" fmla="*/ 5756202 w 6005794"/>
              <a:gd name="connsiteY1231" fmla="*/ 2016734 h 6841925"/>
              <a:gd name="connsiteX1232" fmla="*/ 5746380 w 6005794"/>
              <a:gd name="connsiteY1232" fmla="*/ 2018416 h 6841925"/>
              <a:gd name="connsiteX1233" fmla="*/ 5741301 w 6005794"/>
              <a:gd name="connsiteY1233" fmla="*/ 2020098 h 6841925"/>
              <a:gd name="connsiteX1234" fmla="*/ 5736220 w 6005794"/>
              <a:gd name="connsiteY1234" fmla="*/ 2021359 h 6841925"/>
              <a:gd name="connsiteX1235" fmla="*/ 5731480 w 6005794"/>
              <a:gd name="connsiteY1235" fmla="*/ 2023462 h 6841925"/>
              <a:gd name="connsiteX1236" fmla="*/ 5726400 w 6005794"/>
              <a:gd name="connsiteY1236" fmla="*/ 2025563 h 6841925"/>
              <a:gd name="connsiteX1237" fmla="*/ 5721658 w 6005794"/>
              <a:gd name="connsiteY1237" fmla="*/ 2028929 h 6841925"/>
              <a:gd name="connsiteX1238" fmla="*/ 5716579 w 6005794"/>
              <a:gd name="connsiteY1238" fmla="*/ 2032292 h 6841925"/>
              <a:gd name="connsiteX1239" fmla="*/ 5711499 w 6005794"/>
              <a:gd name="connsiteY1239" fmla="*/ 2036919 h 6841925"/>
              <a:gd name="connsiteX1240" fmla="*/ 5706757 w 6005794"/>
              <a:gd name="connsiteY1240" fmla="*/ 2041962 h 6841925"/>
              <a:gd name="connsiteX1241" fmla="*/ 5704048 w 6005794"/>
              <a:gd name="connsiteY1241" fmla="*/ 2044485 h 6841925"/>
              <a:gd name="connsiteX1242" fmla="*/ 5701000 w 6005794"/>
              <a:gd name="connsiteY1242" fmla="*/ 2047008 h 6841925"/>
              <a:gd name="connsiteX1243" fmla="*/ 5697614 w 6005794"/>
              <a:gd name="connsiteY1243" fmla="*/ 2049111 h 6841925"/>
              <a:gd name="connsiteX1244" fmla="*/ 5694566 w 6005794"/>
              <a:gd name="connsiteY1244" fmla="*/ 2050793 h 6841925"/>
              <a:gd name="connsiteX1245" fmla="*/ 5690840 w 6005794"/>
              <a:gd name="connsiteY1245" fmla="*/ 2052054 h 6841925"/>
              <a:gd name="connsiteX1246" fmla="*/ 5687454 w 6005794"/>
              <a:gd name="connsiteY1246" fmla="*/ 2052895 h 6841925"/>
              <a:gd name="connsiteX1247" fmla="*/ 5680341 w 6005794"/>
              <a:gd name="connsiteY1247" fmla="*/ 2054157 h 6841925"/>
              <a:gd name="connsiteX1248" fmla="*/ 5672553 w 6005794"/>
              <a:gd name="connsiteY1248" fmla="*/ 2054157 h 6841925"/>
              <a:gd name="connsiteX1249" fmla="*/ 5665103 w 6005794"/>
              <a:gd name="connsiteY1249" fmla="*/ 2052895 h 6841925"/>
              <a:gd name="connsiteX1250" fmla="*/ 5657313 w 6005794"/>
              <a:gd name="connsiteY1250" fmla="*/ 2051213 h 6841925"/>
              <a:gd name="connsiteX1251" fmla="*/ 5649523 w 6005794"/>
              <a:gd name="connsiteY1251" fmla="*/ 2049111 h 6841925"/>
              <a:gd name="connsiteX1252" fmla="*/ 5642412 w 6005794"/>
              <a:gd name="connsiteY1252" fmla="*/ 2046168 h 6841925"/>
              <a:gd name="connsiteX1253" fmla="*/ 5635300 w 6005794"/>
              <a:gd name="connsiteY1253" fmla="*/ 2042803 h 6841925"/>
              <a:gd name="connsiteX1254" fmla="*/ 5628865 w 6005794"/>
              <a:gd name="connsiteY1254" fmla="*/ 2039440 h 6841925"/>
              <a:gd name="connsiteX1255" fmla="*/ 5623108 w 6005794"/>
              <a:gd name="connsiteY1255" fmla="*/ 2036076 h 6841925"/>
              <a:gd name="connsiteX1256" fmla="*/ 5613626 w 6005794"/>
              <a:gd name="connsiteY1256" fmla="*/ 2029348 h 6841925"/>
              <a:gd name="connsiteX1257" fmla="*/ 5610239 w 6005794"/>
              <a:gd name="connsiteY1257" fmla="*/ 2026827 h 6841925"/>
              <a:gd name="connsiteX1258" fmla="*/ 5607869 w 6005794"/>
              <a:gd name="connsiteY1258" fmla="*/ 2024723 h 6841925"/>
              <a:gd name="connsiteX1259" fmla="*/ 5603804 w 6005794"/>
              <a:gd name="connsiteY1259" fmla="*/ 2020098 h 6841925"/>
              <a:gd name="connsiteX1260" fmla="*/ 5599402 w 6005794"/>
              <a:gd name="connsiteY1260" fmla="*/ 2015474 h 6841925"/>
              <a:gd name="connsiteX1261" fmla="*/ 5595338 w 6005794"/>
              <a:gd name="connsiteY1261" fmla="*/ 2012108 h 6841925"/>
              <a:gd name="connsiteX1262" fmla="*/ 5590935 w 6005794"/>
              <a:gd name="connsiteY1262" fmla="*/ 2008747 h 6841925"/>
              <a:gd name="connsiteX1263" fmla="*/ 5586872 w 6005794"/>
              <a:gd name="connsiteY1263" fmla="*/ 2006223 h 6841925"/>
              <a:gd name="connsiteX1264" fmla="*/ 5582808 w 6005794"/>
              <a:gd name="connsiteY1264" fmla="*/ 2003700 h 6841925"/>
              <a:gd name="connsiteX1265" fmla="*/ 5578744 w 6005794"/>
              <a:gd name="connsiteY1265" fmla="*/ 2002018 h 6841925"/>
              <a:gd name="connsiteX1266" fmla="*/ 5574680 w 6005794"/>
              <a:gd name="connsiteY1266" fmla="*/ 2001177 h 6841925"/>
              <a:gd name="connsiteX1267" fmla="*/ 5570616 w 6005794"/>
              <a:gd name="connsiteY1267" fmla="*/ 1999916 h 6841925"/>
              <a:gd name="connsiteX1268" fmla="*/ 5566552 w 6005794"/>
              <a:gd name="connsiteY1268" fmla="*/ 1999496 h 6841925"/>
              <a:gd name="connsiteX1269" fmla="*/ 5558424 w 6005794"/>
              <a:gd name="connsiteY1269" fmla="*/ 1999496 h 6841925"/>
              <a:gd name="connsiteX1270" fmla="*/ 5550974 w 6005794"/>
              <a:gd name="connsiteY1270" fmla="*/ 1999916 h 6841925"/>
              <a:gd name="connsiteX1271" fmla="*/ 5543185 w 6005794"/>
              <a:gd name="connsiteY1271" fmla="*/ 2002018 h 6841925"/>
              <a:gd name="connsiteX1272" fmla="*/ 5535057 w 6005794"/>
              <a:gd name="connsiteY1272" fmla="*/ 2004542 h 6841925"/>
              <a:gd name="connsiteX1273" fmla="*/ 5527606 w 6005794"/>
              <a:gd name="connsiteY1273" fmla="*/ 2007906 h 6841925"/>
              <a:gd name="connsiteX1274" fmla="*/ 5512366 w 6005794"/>
              <a:gd name="connsiteY1274" fmla="*/ 2015054 h 6841925"/>
              <a:gd name="connsiteX1275" fmla="*/ 5497127 w 6005794"/>
              <a:gd name="connsiteY1275" fmla="*/ 2021781 h 6841925"/>
              <a:gd name="connsiteX1276" fmla="*/ 5489338 w 6005794"/>
              <a:gd name="connsiteY1276" fmla="*/ 2024723 h 6841925"/>
              <a:gd name="connsiteX1277" fmla="*/ 5481210 w 6005794"/>
              <a:gd name="connsiteY1277" fmla="*/ 2026827 h 6841925"/>
              <a:gd name="connsiteX1278" fmla="*/ 5521171 w 6005794"/>
              <a:gd name="connsiteY1278" fmla="*/ 2044065 h 6841925"/>
              <a:gd name="connsiteX1279" fmla="*/ 5561811 w 6005794"/>
              <a:gd name="connsiteY1279" fmla="*/ 2061305 h 6841925"/>
              <a:gd name="connsiteX1280" fmla="*/ 5563504 w 6005794"/>
              <a:gd name="connsiteY1280" fmla="*/ 2061724 h 6841925"/>
              <a:gd name="connsiteX1281" fmla="*/ 5565198 w 6005794"/>
              <a:gd name="connsiteY1281" fmla="*/ 2062566 h 6841925"/>
              <a:gd name="connsiteX1282" fmla="*/ 5569600 w 6005794"/>
              <a:gd name="connsiteY1282" fmla="*/ 2061724 h 6841925"/>
              <a:gd name="connsiteX1283" fmla="*/ 5574680 w 6005794"/>
              <a:gd name="connsiteY1283" fmla="*/ 2061724 h 6841925"/>
              <a:gd name="connsiteX1284" fmla="*/ 5578744 w 6005794"/>
              <a:gd name="connsiteY1284" fmla="*/ 2061724 h 6841925"/>
              <a:gd name="connsiteX1285" fmla="*/ 5580437 w 6005794"/>
              <a:gd name="connsiteY1285" fmla="*/ 2062566 h 6841925"/>
              <a:gd name="connsiteX1286" fmla="*/ 5582469 w 6005794"/>
              <a:gd name="connsiteY1286" fmla="*/ 2062985 h 6841925"/>
              <a:gd name="connsiteX1287" fmla="*/ 5583824 w 6005794"/>
              <a:gd name="connsiteY1287" fmla="*/ 2064667 h 6841925"/>
              <a:gd name="connsiteX1288" fmla="*/ 5584500 w 6005794"/>
              <a:gd name="connsiteY1288" fmla="*/ 2066350 h 6841925"/>
              <a:gd name="connsiteX1289" fmla="*/ 5584839 w 6005794"/>
              <a:gd name="connsiteY1289" fmla="*/ 2068451 h 6841925"/>
              <a:gd name="connsiteX1290" fmla="*/ 5584839 w 6005794"/>
              <a:gd name="connsiteY1290" fmla="*/ 2071816 h 6841925"/>
              <a:gd name="connsiteX1291" fmla="*/ 5584500 w 6005794"/>
              <a:gd name="connsiteY1291" fmla="*/ 2076021 h 6841925"/>
              <a:gd name="connsiteX1292" fmla="*/ 5583146 w 6005794"/>
              <a:gd name="connsiteY1292" fmla="*/ 2080647 h 6841925"/>
              <a:gd name="connsiteX1293" fmla="*/ 5581792 w 6005794"/>
              <a:gd name="connsiteY1293" fmla="*/ 2085692 h 6841925"/>
              <a:gd name="connsiteX1294" fmla="*/ 5579760 w 6005794"/>
              <a:gd name="connsiteY1294" fmla="*/ 2089895 h 6841925"/>
              <a:gd name="connsiteX1295" fmla="*/ 5577051 w 6005794"/>
              <a:gd name="connsiteY1295" fmla="*/ 2092419 h 6841925"/>
              <a:gd name="connsiteX1296" fmla="*/ 5575019 w 6005794"/>
              <a:gd name="connsiteY1296" fmla="*/ 2093681 h 6841925"/>
              <a:gd name="connsiteX1297" fmla="*/ 5573326 w 6005794"/>
              <a:gd name="connsiteY1297" fmla="*/ 2094942 h 6841925"/>
              <a:gd name="connsiteX1298" fmla="*/ 5571632 w 6005794"/>
              <a:gd name="connsiteY1298" fmla="*/ 2095362 h 6841925"/>
              <a:gd name="connsiteX1299" fmla="*/ 5569600 w 6005794"/>
              <a:gd name="connsiteY1299" fmla="*/ 2095362 h 6841925"/>
              <a:gd name="connsiteX1300" fmla="*/ 5565198 w 6005794"/>
              <a:gd name="connsiteY1300" fmla="*/ 2094942 h 6841925"/>
              <a:gd name="connsiteX1301" fmla="*/ 5559779 w 6005794"/>
              <a:gd name="connsiteY1301" fmla="*/ 2093261 h 6841925"/>
              <a:gd name="connsiteX1302" fmla="*/ 5554361 w 6005794"/>
              <a:gd name="connsiteY1302" fmla="*/ 2089054 h 6841925"/>
              <a:gd name="connsiteX1303" fmla="*/ 5549619 w 6005794"/>
              <a:gd name="connsiteY1303" fmla="*/ 2086532 h 6841925"/>
              <a:gd name="connsiteX1304" fmla="*/ 5545555 w 6005794"/>
              <a:gd name="connsiteY1304" fmla="*/ 2084010 h 6841925"/>
              <a:gd name="connsiteX1305" fmla="*/ 5541829 w 6005794"/>
              <a:gd name="connsiteY1305" fmla="*/ 2083588 h 6841925"/>
              <a:gd name="connsiteX1306" fmla="*/ 5538782 w 6005794"/>
              <a:gd name="connsiteY1306" fmla="*/ 2083169 h 6841925"/>
              <a:gd name="connsiteX1307" fmla="*/ 5535734 w 6005794"/>
              <a:gd name="connsiteY1307" fmla="*/ 2084010 h 6841925"/>
              <a:gd name="connsiteX1308" fmla="*/ 5533363 w 6005794"/>
              <a:gd name="connsiteY1308" fmla="*/ 2085270 h 6841925"/>
              <a:gd name="connsiteX1309" fmla="*/ 5530993 w 6005794"/>
              <a:gd name="connsiteY1309" fmla="*/ 2087373 h 6841925"/>
              <a:gd name="connsiteX1310" fmla="*/ 5529300 w 6005794"/>
              <a:gd name="connsiteY1310" fmla="*/ 2089895 h 6841925"/>
              <a:gd name="connsiteX1311" fmla="*/ 5527606 w 6005794"/>
              <a:gd name="connsiteY1311" fmla="*/ 2093261 h 6841925"/>
              <a:gd name="connsiteX1312" fmla="*/ 5526251 w 6005794"/>
              <a:gd name="connsiteY1312" fmla="*/ 2096623 h 6841925"/>
              <a:gd name="connsiteX1313" fmla="*/ 5523881 w 6005794"/>
              <a:gd name="connsiteY1313" fmla="*/ 2104613 h 6841925"/>
              <a:gd name="connsiteX1314" fmla="*/ 5522188 w 6005794"/>
              <a:gd name="connsiteY1314" fmla="*/ 2113863 h 6841925"/>
              <a:gd name="connsiteX1315" fmla="*/ 5520833 w 6005794"/>
              <a:gd name="connsiteY1315" fmla="*/ 2122692 h 6841925"/>
              <a:gd name="connsiteX1316" fmla="*/ 5518124 w 6005794"/>
              <a:gd name="connsiteY1316" fmla="*/ 2125637 h 6841925"/>
              <a:gd name="connsiteX1317" fmla="*/ 5519140 w 6005794"/>
              <a:gd name="connsiteY1317" fmla="*/ 2126056 h 6841925"/>
              <a:gd name="connsiteX1318" fmla="*/ 5520833 w 6005794"/>
              <a:gd name="connsiteY1318" fmla="*/ 2122692 h 6841925"/>
              <a:gd name="connsiteX1319" fmla="*/ 5570616 w 6005794"/>
              <a:gd name="connsiteY1319" fmla="*/ 2123955 h 6841925"/>
              <a:gd name="connsiteX1320" fmla="*/ 5593984 w 6005794"/>
              <a:gd name="connsiteY1320" fmla="*/ 2131943 h 6841925"/>
              <a:gd name="connsiteX1321" fmla="*/ 5617351 w 6005794"/>
              <a:gd name="connsiteY1321" fmla="*/ 2139931 h 6841925"/>
              <a:gd name="connsiteX1322" fmla="*/ 5641058 w 6005794"/>
              <a:gd name="connsiteY1322" fmla="*/ 2146238 h 6841925"/>
              <a:gd name="connsiteX1323" fmla="*/ 5665441 w 6005794"/>
              <a:gd name="connsiteY1323" fmla="*/ 2152125 h 6841925"/>
              <a:gd name="connsiteX1324" fmla="*/ 5689486 w 6005794"/>
              <a:gd name="connsiteY1324" fmla="*/ 2157170 h 6841925"/>
              <a:gd name="connsiteX1325" fmla="*/ 5714885 w 6005794"/>
              <a:gd name="connsiteY1325" fmla="*/ 2160955 h 6841925"/>
              <a:gd name="connsiteX1326" fmla="*/ 5740285 w 6005794"/>
              <a:gd name="connsiteY1326" fmla="*/ 2165159 h 6841925"/>
              <a:gd name="connsiteX1327" fmla="*/ 5766361 w 6005794"/>
              <a:gd name="connsiteY1327" fmla="*/ 2168524 h 6841925"/>
              <a:gd name="connsiteX1328" fmla="*/ 5759589 w 6005794"/>
              <a:gd name="connsiteY1328" fmla="*/ 2173990 h 6841925"/>
              <a:gd name="connsiteX1329" fmla="*/ 5752815 w 6005794"/>
              <a:gd name="connsiteY1329" fmla="*/ 2179034 h 6841925"/>
              <a:gd name="connsiteX1330" fmla="*/ 5746719 w 6005794"/>
              <a:gd name="connsiteY1330" fmla="*/ 2182819 h 6841925"/>
              <a:gd name="connsiteX1331" fmla="*/ 5739946 w 6005794"/>
              <a:gd name="connsiteY1331" fmla="*/ 2186182 h 6841925"/>
              <a:gd name="connsiteX1332" fmla="*/ 5733512 w 6005794"/>
              <a:gd name="connsiteY1332" fmla="*/ 2189126 h 6841925"/>
              <a:gd name="connsiteX1333" fmla="*/ 5727416 w 6005794"/>
              <a:gd name="connsiteY1333" fmla="*/ 2191228 h 6841925"/>
              <a:gd name="connsiteX1334" fmla="*/ 5720642 w 6005794"/>
              <a:gd name="connsiteY1334" fmla="*/ 2192911 h 6841925"/>
              <a:gd name="connsiteX1335" fmla="*/ 5714208 w 6005794"/>
              <a:gd name="connsiteY1335" fmla="*/ 2194172 h 6841925"/>
              <a:gd name="connsiteX1336" fmla="*/ 5708112 w 6005794"/>
              <a:gd name="connsiteY1336" fmla="*/ 2194593 h 6841925"/>
              <a:gd name="connsiteX1337" fmla="*/ 5702354 w 6005794"/>
              <a:gd name="connsiteY1337" fmla="*/ 2194593 h 6841925"/>
              <a:gd name="connsiteX1338" fmla="*/ 5695920 w 6005794"/>
              <a:gd name="connsiteY1338" fmla="*/ 2194593 h 6841925"/>
              <a:gd name="connsiteX1339" fmla="*/ 5689486 w 6005794"/>
              <a:gd name="connsiteY1339" fmla="*/ 2193332 h 6841925"/>
              <a:gd name="connsiteX1340" fmla="*/ 5677632 w 6005794"/>
              <a:gd name="connsiteY1340" fmla="*/ 2191650 h 6841925"/>
              <a:gd name="connsiteX1341" fmla="*/ 5665441 w 6005794"/>
              <a:gd name="connsiteY1341" fmla="*/ 2188286 h 6841925"/>
              <a:gd name="connsiteX1342" fmla="*/ 5653249 w 6005794"/>
              <a:gd name="connsiteY1342" fmla="*/ 2184921 h 6841925"/>
              <a:gd name="connsiteX1343" fmla="*/ 5641735 w 6005794"/>
              <a:gd name="connsiteY1343" fmla="*/ 2181138 h 6841925"/>
              <a:gd name="connsiteX1344" fmla="*/ 5629882 w 6005794"/>
              <a:gd name="connsiteY1344" fmla="*/ 2177354 h 6841925"/>
              <a:gd name="connsiteX1345" fmla="*/ 5617690 w 6005794"/>
              <a:gd name="connsiteY1345" fmla="*/ 2173990 h 6841925"/>
              <a:gd name="connsiteX1346" fmla="*/ 5606175 w 6005794"/>
              <a:gd name="connsiteY1346" fmla="*/ 2171047 h 6841925"/>
              <a:gd name="connsiteX1347" fmla="*/ 5594323 w 6005794"/>
              <a:gd name="connsiteY1347" fmla="*/ 2169364 h 6841925"/>
              <a:gd name="connsiteX1348" fmla="*/ 5588565 w 6005794"/>
              <a:gd name="connsiteY1348" fmla="*/ 2168945 h 6841925"/>
              <a:gd name="connsiteX1349" fmla="*/ 5582808 w 6005794"/>
              <a:gd name="connsiteY1349" fmla="*/ 2168945 h 6841925"/>
              <a:gd name="connsiteX1350" fmla="*/ 5577051 w 6005794"/>
              <a:gd name="connsiteY1350" fmla="*/ 2169364 h 6841925"/>
              <a:gd name="connsiteX1351" fmla="*/ 5570616 w 6005794"/>
              <a:gd name="connsiteY1351" fmla="*/ 2170626 h 6841925"/>
              <a:gd name="connsiteX1352" fmla="*/ 5571632 w 6005794"/>
              <a:gd name="connsiteY1352" fmla="*/ 2176091 h 6841925"/>
              <a:gd name="connsiteX1353" fmla="*/ 5572310 w 6005794"/>
              <a:gd name="connsiteY1353" fmla="*/ 2181138 h 6841925"/>
              <a:gd name="connsiteX1354" fmla="*/ 5573326 w 6005794"/>
              <a:gd name="connsiteY1354" fmla="*/ 2185763 h 6841925"/>
              <a:gd name="connsiteX1355" fmla="*/ 5574680 w 6005794"/>
              <a:gd name="connsiteY1355" fmla="*/ 2188286 h 6841925"/>
              <a:gd name="connsiteX1356" fmla="*/ 5576374 w 6005794"/>
              <a:gd name="connsiteY1356" fmla="*/ 2191228 h 6841925"/>
              <a:gd name="connsiteX1357" fmla="*/ 5578406 w 6005794"/>
              <a:gd name="connsiteY1357" fmla="*/ 2192911 h 6841925"/>
              <a:gd name="connsiteX1358" fmla="*/ 5580437 w 6005794"/>
              <a:gd name="connsiteY1358" fmla="*/ 2194172 h 6841925"/>
              <a:gd name="connsiteX1359" fmla="*/ 5582808 w 6005794"/>
              <a:gd name="connsiteY1359" fmla="*/ 2194593 h 6841925"/>
              <a:gd name="connsiteX1360" fmla="*/ 5585517 w 6005794"/>
              <a:gd name="connsiteY1360" fmla="*/ 2194593 h 6841925"/>
              <a:gd name="connsiteX1361" fmla="*/ 5588226 w 6005794"/>
              <a:gd name="connsiteY1361" fmla="*/ 2194593 h 6841925"/>
              <a:gd name="connsiteX1362" fmla="*/ 5593645 w 6005794"/>
              <a:gd name="connsiteY1362" fmla="*/ 2193332 h 6841925"/>
              <a:gd name="connsiteX1363" fmla="*/ 5606175 w 6005794"/>
              <a:gd name="connsiteY1363" fmla="*/ 2189548 h 6841925"/>
              <a:gd name="connsiteX1364" fmla="*/ 5613287 w 6005794"/>
              <a:gd name="connsiteY1364" fmla="*/ 2188286 h 6841925"/>
              <a:gd name="connsiteX1365" fmla="*/ 5616336 w 6005794"/>
              <a:gd name="connsiteY1365" fmla="*/ 2187866 h 6841925"/>
              <a:gd name="connsiteX1366" fmla="*/ 5619045 w 6005794"/>
              <a:gd name="connsiteY1366" fmla="*/ 2188286 h 6841925"/>
              <a:gd name="connsiteX1367" fmla="*/ 5621415 w 6005794"/>
              <a:gd name="connsiteY1367" fmla="*/ 2188286 h 6841925"/>
              <a:gd name="connsiteX1368" fmla="*/ 5623786 w 6005794"/>
              <a:gd name="connsiteY1368" fmla="*/ 2189548 h 6841925"/>
              <a:gd name="connsiteX1369" fmla="*/ 5625479 w 6005794"/>
              <a:gd name="connsiteY1369" fmla="*/ 2190809 h 6841925"/>
              <a:gd name="connsiteX1370" fmla="*/ 5627172 w 6005794"/>
              <a:gd name="connsiteY1370" fmla="*/ 2192490 h 6841925"/>
              <a:gd name="connsiteX1371" fmla="*/ 5628865 w 6005794"/>
              <a:gd name="connsiteY1371" fmla="*/ 2194593 h 6841925"/>
              <a:gd name="connsiteX1372" fmla="*/ 5629882 w 6005794"/>
              <a:gd name="connsiteY1372" fmla="*/ 2197534 h 6841925"/>
              <a:gd name="connsiteX1373" fmla="*/ 5631236 w 6005794"/>
              <a:gd name="connsiteY1373" fmla="*/ 2200900 h 6841925"/>
              <a:gd name="connsiteX1374" fmla="*/ 5632252 w 6005794"/>
              <a:gd name="connsiteY1374" fmla="*/ 2204684 h 6841925"/>
              <a:gd name="connsiteX1375" fmla="*/ 5633606 w 6005794"/>
              <a:gd name="connsiteY1375" fmla="*/ 2213515 h 6841925"/>
              <a:gd name="connsiteX1376" fmla="*/ 5634284 w 6005794"/>
              <a:gd name="connsiteY1376" fmla="*/ 2225287 h 6841925"/>
              <a:gd name="connsiteX1377" fmla="*/ 5634961 w 6005794"/>
              <a:gd name="connsiteY1377" fmla="*/ 2236218 h 6841925"/>
              <a:gd name="connsiteX1378" fmla="*/ 5634961 w 6005794"/>
              <a:gd name="connsiteY1378" fmla="*/ 2244628 h 6841925"/>
              <a:gd name="connsiteX1379" fmla="*/ 5634284 w 6005794"/>
              <a:gd name="connsiteY1379" fmla="*/ 2247992 h 6841925"/>
              <a:gd name="connsiteX1380" fmla="*/ 5633606 w 6005794"/>
              <a:gd name="connsiteY1380" fmla="*/ 2250936 h 6841925"/>
              <a:gd name="connsiteX1381" fmla="*/ 5632591 w 6005794"/>
              <a:gd name="connsiteY1381" fmla="*/ 2253037 h 6841925"/>
              <a:gd name="connsiteX1382" fmla="*/ 5631574 w 6005794"/>
              <a:gd name="connsiteY1382" fmla="*/ 2254720 h 6841925"/>
              <a:gd name="connsiteX1383" fmla="*/ 5630220 w 6005794"/>
              <a:gd name="connsiteY1383" fmla="*/ 2256401 h 6841925"/>
              <a:gd name="connsiteX1384" fmla="*/ 5628527 w 6005794"/>
              <a:gd name="connsiteY1384" fmla="*/ 2258084 h 6841925"/>
              <a:gd name="connsiteX1385" fmla="*/ 5624463 w 6005794"/>
              <a:gd name="connsiteY1385" fmla="*/ 2260185 h 6841925"/>
              <a:gd name="connsiteX1386" fmla="*/ 5611932 w 6005794"/>
              <a:gd name="connsiteY1386" fmla="*/ 2265231 h 6841925"/>
              <a:gd name="connsiteX1387" fmla="*/ 5604821 w 6005794"/>
              <a:gd name="connsiteY1387" fmla="*/ 2267754 h 6841925"/>
              <a:gd name="connsiteX1388" fmla="*/ 5597032 w 6005794"/>
              <a:gd name="connsiteY1388" fmla="*/ 2269435 h 6841925"/>
              <a:gd name="connsiteX1389" fmla="*/ 5588903 w 6005794"/>
              <a:gd name="connsiteY1389" fmla="*/ 2269857 h 6841925"/>
              <a:gd name="connsiteX1390" fmla="*/ 5581454 w 6005794"/>
              <a:gd name="connsiteY1390" fmla="*/ 2271117 h 6841925"/>
              <a:gd name="connsiteX1391" fmla="*/ 5565536 w 6005794"/>
              <a:gd name="connsiteY1391" fmla="*/ 2271538 h 6841925"/>
              <a:gd name="connsiteX1392" fmla="*/ 5557747 w 6005794"/>
              <a:gd name="connsiteY1392" fmla="*/ 2271538 h 6841925"/>
              <a:gd name="connsiteX1393" fmla="*/ 5549958 w 6005794"/>
              <a:gd name="connsiteY1393" fmla="*/ 2271958 h 6841925"/>
              <a:gd name="connsiteX1394" fmla="*/ 5542507 w 6005794"/>
              <a:gd name="connsiteY1394" fmla="*/ 2273642 h 6841925"/>
              <a:gd name="connsiteX1395" fmla="*/ 5534718 w 6005794"/>
              <a:gd name="connsiteY1395" fmla="*/ 2275323 h 6841925"/>
              <a:gd name="connsiteX1396" fmla="*/ 5527606 w 6005794"/>
              <a:gd name="connsiteY1396" fmla="*/ 2277846 h 6841925"/>
              <a:gd name="connsiteX1397" fmla="*/ 5520494 w 6005794"/>
              <a:gd name="connsiteY1397" fmla="*/ 2281629 h 6841925"/>
              <a:gd name="connsiteX1398" fmla="*/ 5516769 w 6005794"/>
              <a:gd name="connsiteY1398" fmla="*/ 2283732 h 6841925"/>
              <a:gd name="connsiteX1399" fmla="*/ 5513722 w 6005794"/>
              <a:gd name="connsiteY1399" fmla="*/ 2286674 h 6841925"/>
              <a:gd name="connsiteX1400" fmla="*/ 5510335 w 6005794"/>
              <a:gd name="connsiteY1400" fmla="*/ 2289199 h 6841925"/>
              <a:gd name="connsiteX1401" fmla="*/ 5507287 w 6005794"/>
              <a:gd name="connsiteY1401" fmla="*/ 2292561 h 6841925"/>
              <a:gd name="connsiteX1402" fmla="*/ 5504238 w 6005794"/>
              <a:gd name="connsiteY1402" fmla="*/ 2295927 h 6841925"/>
              <a:gd name="connsiteX1403" fmla="*/ 5501190 w 6005794"/>
              <a:gd name="connsiteY1403" fmla="*/ 2300550 h 6841925"/>
              <a:gd name="connsiteX1404" fmla="*/ 5498481 w 6005794"/>
              <a:gd name="connsiteY1404" fmla="*/ 2305175 h 6841925"/>
              <a:gd name="connsiteX1405" fmla="*/ 5495772 w 6005794"/>
              <a:gd name="connsiteY1405" fmla="*/ 2309801 h 6841925"/>
              <a:gd name="connsiteX1406" fmla="*/ 5520494 w 6005794"/>
              <a:gd name="connsiteY1406" fmla="*/ 2310641 h 6841925"/>
              <a:gd name="connsiteX1407" fmla="*/ 5537089 w 6005794"/>
              <a:gd name="connsiteY1407" fmla="*/ 2317370 h 6841925"/>
              <a:gd name="connsiteX1408" fmla="*/ 5553683 w 6005794"/>
              <a:gd name="connsiteY1408" fmla="*/ 2322837 h 6841925"/>
              <a:gd name="connsiteX1409" fmla="*/ 5570277 w 6005794"/>
              <a:gd name="connsiteY1409" fmla="*/ 2327880 h 6841925"/>
              <a:gd name="connsiteX1410" fmla="*/ 5587211 w 6005794"/>
              <a:gd name="connsiteY1410" fmla="*/ 2332506 h 6841925"/>
              <a:gd name="connsiteX1411" fmla="*/ 5604482 w 6005794"/>
              <a:gd name="connsiteY1411" fmla="*/ 2336290 h 6841925"/>
              <a:gd name="connsiteX1412" fmla="*/ 5621415 w 6005794"/>
              <a:gd name="connsiteY1412" fmla="*/ 2339655 h 6841925"/>
              <a:gd name="connsiteX1413" fmla="*/ 5655619 w 6005794"/>
              <a:gd name="connsiteY1413" fmla="*/ 2345120 h 6841925"/>
              <a:gd name="connsiteX1414" fmla="*/ 5689486 w 6005794"/>
              <a:gd name="connsiteY1414" fmla="*/ 2350586 h 6841925"/>
              <a:gd name="connsiteX1415" fmla="*/ 5723690 w 6005794"/>
              <a:gd name="connsiteY1415" fmla="*/ 2356893 h 6841925"/>
              <a:gd name="connsiteX1416" fmla="*/ 5740962 w 6005794"/>
              <a:gd name="connsiteY1416" fmla="*/ 2360257 h 6841925"/>
              <a:gd name="connsiteX1417" fmla="*/ 5757895 w 6005794"/>
              <a:gd name="connsiteY1417" fmla="*/ 2364042 h 6841925"/>
              <a:gd name="connsiteX1418" fmla="*/ 5774489 w 6005794"/>
              <a:gd name="connsiteY1418" fmla="*/ 2368667 h 6841925"/>
              <a:gd name="connsiteX1419" fmla="*/ 5791423 w 6005794"/>
              <a:gd name="connsiteY1419" fmla="*/ 2373712 h 6841925"/>
              <a:gd name="connsiteX1420" fmla="*/ 5799212 w 6005794"/>
              <a:gd name="connsiteY1420" fmla="*/ 2376235 h 6841925"/>
              <a:gd name="connsiteX1421" fmla="*/ 5802937 w 6005794"/>
              <a:gd name="connsiteY1421" fmla="*/ 2378757 h 6841925"/>
              <a:gd name="connsiteX1422" fmla="*/ 5805985 w 6005794"/>
              <a:gd name="connsiteY1422" fmla="*/ 2380860 h 6841925"/>
              <a:gd name="connsiteX1423" fmla="*/ 5809033 w 6005794"/>
              <a:gd name="connsiteY1423" fmla="*/ 2383804 h 6841925"/>
              <a:gd name="connsiteX1424" fmla="*/ 5810726 w 6005794"/>
              <a:gd name="connsiteY1424" fmla="*/ 2386747 h 6841925"/>
              <a:gd name="connsiteX1425" fmla="*/ 5811742 w 6005794"/>
              <a:gd name="connsiteY1425" fmla="*/ 2389269 h 6841925"/>
              <a:gd name="connsiteX1426" fmla="*/ 5812080 w 6005794"/>
              <a:gd name="connsiteY1426" fmla="*/ 2391372 h 6841925"/>
              <a:gd name="connsiteX1427" fmla="*/ 5812758 w 6005794"/>
              <a:gd name="connsiteY1427" fmla="*/ 2393474 h 6841925"/>
              <a:gd name="connsiteX1428" fmla="*/ 5812758 w 6005794"/>
              <a:gd name="connsiteY1428" fmla="*/ 2396417 h 6841925"/>
              <a:gd name="connsiteX1429" fmla="*/ 5811742 w 6005794"/>
              <a:gd name="connsiteY1429" fmla="*/ 2401884 h 6841925"/>
              <a:gd name="connsiteX1430" fmla="*/ 5810048 w 6005794"/>
              <a:gd name="connsiteY1430" fmla="*/ 2406509 h 6841925"/>
              <a:gd name="connsiteX1431" fmla="*/ 5807678 w 6005794"/>
              <a:gd name="connsiteY1431" fmla="*/ 2409872 h 6841925"/>
              <a:gd name="connsiteX1432" fmla="*/ 5804969 w 6005794"/>
              <a:gd name="connsiteY1432" fmla="*/ 2411974 h 6841925"/>
              <a:gd name="connsiteX1433" fmla="*/ 5801582 w 6005794"/>
              <a:gd name="connsiteY1433" fmla="*/ 2413656 h 6841925"/>
              <a:gd name="connsiteX1434" fmla="*/ 5797857 w 6005794"/>
              <a:gd name="connsiteY1434" fmla="*/ 2414077 h 6841925"/>
              <a:gd name="connsiteX1435" fmla="*/ 5793454 w 6005794"/>
              <a:gd name="connsiteY1435" fmla="*/ 2414077 h 6841925"/>
              <a:gd name="connsiteX1436" fmla="*/ 5789390 w 6005794"/>
              <a:gd name="connsiteY1436" fmla="*/ 2413656 h 6841925"/>
              <a:gd name="connsiteX1437" fmla="*/ 5508303 w 6005794"/>
              <a:gd name="connsiteY1437" fmla="*/ 2341757 h 6841925"/>
              <a:gd name="connsiteX1438" fmla="*/ 5433119 w 6005794"/>
              <a:gd name="connsiteY1438" fmla="*/ 2345120 h 6841925"/>
              <a:gd name="connsiteX1439" fmla="*/ 5431765 w 6005794"/>
              <a:gd name="connsiteY1439" fmla="*/ 2341337 h 6841925"/>
              <a:gd name="connsiteX1440" fmla="*/ 5430410 w 6005794"/>
              <a:gd name="connsiteY1440" fmla="*/ 2337131 h 6841925"/>
              <a:gd name="connsiteX1441" fmla="*/ 5429734 w 6005794"/>
              <a:gd name="connsiteY1441" fmla="*/ 2337971 h 6841925"/>
              <a:gd name="connsiteX1442" fmla="*/ 5431426 w 6005794"/>
              <a:gd name="connsiteY1442" fmla="*/ 2341337 h 6841925"/>
              <a:gd name="connsiteX1443" fmla="*/ 5433119 w 6005794"/>
              <a:gd name="connsiteY1443" fmla="*/ 2345120 h 6841925"/>
              <a:gd name="connsiteX1444" fmla="*/ 5437184 w 6005794"/>
              <a:gd name="connsiteY1444" fmla="*/ 2351849 h 6841925"/>
              <a:gd name="connsiteX1445" fmla="*/ 5441248 w 6005794"/>
              <a:gd name="connsiteY1445" fmla="*/ 2357314 h 6841925"/>
              <a:gd name="connsiteX1446" fmla="*/ 5445312 w 6005794"/>
              <a:gd name="connsiteY1446" fmla="*/ 2361940 h 6841925"/>
              <a:gd name="connsiteX1447" fmla="*/ 5449714 w 6005794"/>
              <a:gd name="connsiteY1447" fmla="*/ 2365723 h 6841925"/>
              <a:gd name="connsiteX1448" fmla="*/ 5454455 w 6005794"/>
              <a:gd name="connsiteY1448" fmla="*/ 2368667 h 6841925"/>
              <a:gd name="connsiteX1449" fmla="*/ 5459197 w 6005794"/>
              <a:gd name="connsiteY1449" fmla="*/ 2370769 h 6841925"/>
              <a:gd name="connsiteX1450" fmla="*/ 5464277 w 6005794"/>
              <a:gd name="connsiteY1450" fmla="*/ 2372030 h 6841925"/>
              <a:gd name="connsiteX1451" fmla="*/ 5469695 w 6005794"/>
              <a:gd name="connsiteY1451" fmla="*/ 2372870 h 6841925"/>
              <a:gd name="connsiteX1452" fmla="*/ 5474436 w 6005794"/>
              <a:gd name="connsiteY1452" fmla="*/ 2373712 h 6841925"/>
              <a:gd name="connsiteX1453" fmla="*/ 5479855 w 6005794"/>
              <a:gd name="connsiteY1453" fmla="*/ 2373712 h 6841925"/>
              <a:gd name="connsiteX1454" fmla="*/ 5490692 w 6005794"/>
              <a:gd name="connsiteY1454" fmla="*/ 2372870 h 6841925"/>
              <a:gd name="connsiteX1455" fmla="*/ 5501529 w 6005794"/>
              <a:gd name="connsiteY1455" fmla="*/ 2372451 h 6841925"/>
              <a:gd name="connsiteX1456" fmla="*/ 5511689 w 6005794"/>
              <a:gd name="connsiteY1456" fmla="*/ 2372451 h 6841925"/>
              <a:gd name="connsiteX1457" fmla="*/ 5534379 w 6005794"/>
              <a:gd name="connsiteY1457" fmla="*/ 2372870 h 6841925"/>
              <a:gd name="connsiteX1458" fmla="*/ 5556731 w 6005794"/>
              <a:gd name="connsiteY1458" fmla="*/ 2372870 h 6841925"/>
              <a:gd name="connsiteX1459" fmla="*/ 5601095 w 6005794"/>
              <a:gd name="connsiteY1459" fmla="*/ 2372451 h 6841925"/>
              <a:gd name="connsiteX1460" fmla="*/ 5601095 w 6005794"/>
              <a:gd name="connsiteY1460" fmla="*/ 2391792 h 6841925"/>
              <a:gd name="connsiteX1461" fmla="*/ 5408059 w 6005794"/>
              <a:gd name="connsiteY1461" fmla="*/ 2403566 h 6841925"/>
              <a:gd name="connsiteX1462" fmla="*/ 5410430 w 6005794"/>
              <a:gd name="connsiteY1462" fmla="*/ 2410713 h 6841925"/>
              <a:gd name="connsiteX1463" fmla="*/ 5413139 w 6005794"/>
              <a:gd name="connsiteY1463" fmla="*/ 2418281 h 6841925"/>
              <a:gd name="connsiteX1464" fmla="*/ 5416187 w 6005794"/>
              <a:gd name="connsiteY1464" fmla="*/ 2424168 h 6841925"/>
              <a:gd name="connsiteX1465" fmla="*/ 5419236 w 6005794"/>
              <a:gd name="connsiteY1465" fmla="*/ 2430475 h 6841925"/>
              <a:gd name="connsiteX1466" fmla="*/ 5422960 w 6005794"/>
              <a:gd name="connsiteY1466" fmla="*/ 2435521 h 6841925"/>
              <a:gd name="connsiteX1467" fmla="*/ 5426347 w 6005794"/>
              <a:gd name="connsiteY1467" fmla="*/ 2440566 h 6841925"/>
              <a:gd name="connsiteX1468" fmla="*/ 5430410 w 6005794"/>
              <a:gd name="connsiteY1468" fmla="*/ 2444770 h 6841925"/>
              <a:gd name="connsiteX1469" fmla="*/ 5434474 w 6005794"/>
              <a:gd name="connsiteY1469" fmla="*/ 2449396 h 6841925"/>
              <a:gd name="connsiteX1470" fmla="*/ 5439216 w 6005794"/>
              <a:gd name="connsiteY1470" fmla="*/ 2452760 h 6841925"/>
              <a:gd name="connsiteX1471" fmla="*/ 5443957 w 6005794"/>
              <a:gd name="connsiteY1471" fmla="*/ 2456123 h 6841925"/>
              <a:gd name="connsiteX1472" fmla="*/ 5449037 w 6005794"/>
              <a:gd name="connsiteY1472" fmla="*/ 2459068 h 6841925"/>
              <a:gd name="connsiteX1473" fmla="*/ 5454455 w 6005794"/>
              <a:gd name="connsiteY1473" fmla="*/ 2461168 h 6841925"/>
              <a:gd name="connsiteX1474" fmla="*/ 5459873 w 6005794"/>
              <a:gd name="connsiteY1474" fmla="*/ 2462851 h 6841925"/>
              <a:gd name="connsiteX1475" fmla="*/ 5465970 w 6005794"/>
              <a:gd name="connsiteY1475" fmla="*/ 2464533 h 6841925"/>
              <a:gd name="connsiteX1476" fmla="*/ 5471727 w 6005794"/>
              <a:gd name="connsiteY1476" fmla="*/ 2465374 h 6841925"/>
              <a:gd name="connsiteX1477" fmla="*/ 5478500 w 6005794"/>
              <a:gd name="connsiteY1477" fmla="*/ 2466214 h 6841925"/>
              <a:gd name="connsiteX1478" fmla="*/ 5531670 w 6005794"/>
              <a:gd name="connsiteY1478" fmla="*/ 2470420 h 6841925"/>
              <a:gd name="connsiteX1479" fmla="*/ 5558085 w 6005794"/>
              <a:gd name="connsiteY1479" fmla="*/ 2471680 h 6841925"/>
              <a:gd name="connsiteX1480" fmla="*/ 5584500 w 6005794"/>
              <a:gd name="connsiteY1480" fmla="*/ 2473363 h 6841925"/>
              <a:gd name="connsiteX1481" fmla="*/ 5610917 w 6005794"/>
              <a:gd name="connsiteY1481" fmla="*/ 2473783 h 6841925"/>
              <a:gd name="connsiteX1482" fmla="*/ 5637671 w 6005794"/>
              <a:gd name="connsiteY1482" fmla="*/ 2473783 h 6841925"/>
              <a:gd name="connsiteX1483" fmla="*/ 5664425 w 6005794"/>
              <a:gd name="connsiteY1483" fmla="*/ 2473363 h 6841925"/>
              <a:gd name="connsiteX1484" fmla="*/ 5690840 w 6005794"/>
              <a:gd name="connsiteY1484" fmla="*/ 2471680 h 6841925"/>
              <a:gd name="connsiteX1485" fmla="*/ 5699645 w 6005794"/>
              <a:gd name="connsiteY1485" fmla="*/ 2471261 h 6841925"/>
              <a:gd name="connsiteX1486" fmla="*/ 5707435 w 6005794"/>
              <a:gd name="connsiteY1486" fmla="*/ 2472101 h 6841925"/>
              <a:gd name="connsiteX1487" fmla="*/ 5715224 w 6005794"/>
              <a:gd name="connsiteY1487" fmla="*/ 2474623 h 6841925"/>
              <a:gd name="connsiteX1488" fmla="*/ 5722336 w 6005794"/>
              <a:gd name="connsiteY1488" fmla="*/ 2477147 h 6841925"/>
              <a:gd name="connsiteX1489" fmla="*/ 5728770 w 6005794"/>
              <a:gd name="connsiteY1489" fmla="*/ 2480510 h 6841925"/>
              <a:gd name="connsiteX1490" fmla="*/ 5734528 w 6005794"/>
              <a:gd name="connsiteY1490" fmla="*/ 2485556 h 6841925"/>
              <a:gd name="connsiteX1491" fmla="*/ 5739607 w 6005794"/>
              <a:gd name="connsiteY1491" fmla="*/ 2490602 h 6841925"/>
              <a:gd name="connsiteX1492" fmla="*/ 5743671 w 6005794"/>
              <a:gd name="connsiteY1492" fmla="*/ 2496909 h 6841925"/>
              <a:gd name="connsiteX1493" fmla="*/ 5747058 w 6005794"/>
              <a:gd name="connsiteY1493" fmla="*/ 2502796 h 6841925"/>
              <a:gd name="connsiteX1494" fmla="*/ 5749768 w 6005794"/>
              <a:gd name="connsiteY1494" fmla="*/ 2510363 h 6841925"/>
              <a:gd name="connsiteX1495" fmla="*/ 5751461 w 6005794"/>
              <a:gd name="connsiteY1495" fmla="*/ 2517512 h 6841925"/>
              <a:gd name="connsiteX1496" fmla="*/ 5752476 w 6005794"/>
              <a:gd name="connsiteY1496" fmla="*/ 2525081 h 6841925"/>
              <a:gd name="connsiteX1497" fmla="*/ 5752476 w 6005794"/>
              <a:gd name="connsiteY1497" fmla="*/ 2533489 h 6841925"/>
              <a:gd name="connsiteX1498" fmla="*/ 5751122 w 6005794"/>
              <a:gd name="connsiteY1498" fmla="*/ 2541899 h 6841925"/>
              <a:gd name="connsiteX1499" fmla="*/ 5749429 w 6005794"/>
              <a:gd name="connsiteY1499" fmla="*/ 2550728 h 6841925"/>
              <a:gd name="connsiteX1500" fmla="*/ 5746380 w 6005794"/>
              <a:gd name="connsiteY1500" fmla="*/ 2559138 h 6841925"/>
              <a:gd name="connsiteX1501" fmla="*/ 5749768 w 6005794"/>
              <a:gd name="connsiteY1501" fmla="*/ 2562501 h 6841925"/>
              <a:gd name="connsiteX1502" fmla="*/ 5753493 w 6005794"/>
              <a:gd name="connsiteY1502" fmla="*/ 2564605 h 6841925"/>
              <a:gd name="connsiteX1503" fmla="*/ 5756879 w 6005794"/>
              <a:gd name="connsiteY1503" fmla="*/ 2567127 h 6841925"/>
              <a:gd name="connsiteX1504" fmla="*/ 5760943 w 6005794"/>
              <a:gd name="connsiteY1504" fmla="*/ 2569229 h 6841925"/>
              <a:gd name="connsiteX1505" fmla="*/ 5768732 w 6005794"/>
              <a:gd name="connsiteY1505" fmla="*/ 2572173 h 6841925"/>
              <a:gd name="connsiteX1506" fmla="*/ 5776183 w 6005794"/>
              <a:gd name="connsiteY1506" fmla="*/ 2573854 h 6841925"/>
              <a:gd name="connsiteX1507" fmla="*/ 5784311 w 6005794"/>
              <a:gd name="connsiteY1507" fmla="*/ 2574695 h 6841925"/>
              <a:gd name="connsiteX1508" fmla="*/ 5792439 w 6005794"/>
              <a:gd name="connsiteY1508" fmla="*/ 2574695 h 6841925"/>
              <a:gd name="connsiteX1509" fmla="*/ 5809033 w 6005794"/>
              <a:gd name="connsiteY1509" fmla="*/ 2574274 h 6841925"/>
              <a:gd name="connsiteX1510" fmla="*/ 5825289 w 6005794"/>
              <a:gd name="connsiteY1510" fmla="*/ 2573854 h 6841925"/>
              <a:gd name="connsiteX1511" fmla="*/ 5833416 w 6005794"/>
              <a:gd name="connsiteY1511" fmla="*/ 2574274 h 6841925"/>
              <a:gd name="connsiteX1512" fmla="*/ 5841545 w 6005794"/>
              <a:gd name="connsiteY1512" fmla="*/ 2574695 h 6841925"/>
              <a:gd name="connsiteX1513" fmla="*/ 5848995 w 6005794"/>
              <a:gd name="connsiteY1513" fmla="*/ 2577217 h 6841925"/>
              <a:gd name="connsiteX1514" fmla="*/ 5856783 w 6005794"/>
              <a:gd name="connsiteY1514" fmla="*/ 2579741 h 6841925"/>
              <a:gd name="connsiteX1515" fmla="*/ 5860848 w 6005794"/>
              <a:gd name="connsiteY1515" fmla="*/ 2582264 h 6841925"/>
              <a:gd name="connsiteX1516" fmla="*/ 5864234 w 6005794"/>
              <a:gd name="connsiteY1516" fmla="*/ 2584366 h 6841925"/>
              <a:gd name="connsiteX1517" fmla="*/ 5867960 w 6005794"/>
              <a:gd name="connsiteY1517" fmla="*/ 2587310 h 6841925"/>
              <a:gd name="connsiteX1518" fmla="*/ 5871684 w 6005794"/>
              <a:gd name="connsiteY1518" fmla="*/ 2590254 h 6841925"/>
              <a:gd name="connsiteX1519" fmla="*/ 5885570 w 6005794"/>
              <a:gd name="connsiteY1519" fmla="*/ 2591935 h 6841925"/>
              <a:gd name="connsiteX1520" fmla="*/ 5898777 w 6005794"/>
              <a:gd name="connsiteY1520" fmla="*/ 2595298 h 6841925"/>
              <a:gd name="connsiteX1521" fmla="*/ 5926209 w 6005794"/>
              <a:gd name="connsiteY1521" fmla="*/ 2602026 h 6841925"/>
              <a:gd name="connsiteX1522" fmla="*/ 5939755 w 6005794"/>
              <a:gd name="connsiteY1522" fmla="*/ 2604969 h 6841925"/>
              <a:gd name="connsiteX1523" fmla="*/ 5953641 w 6005794"/>
              <a:gd name="connsiteY1523" fmla="*/ 2607072 h 6841925"/>
              <a:gd name="connsiteX1524" fmla="*/ 5960753 w 6005794"/>
              <a:gd name="connsiteY1524" fmla="*/ 2607913 h 6841925"/>
              <a:gd name="connsiteX1525" fmla="*/ 5967526 w 6005794"/>
              <a:gd name="connsiteY1525" fmla="*/ 2607913 h 6841925"/>
              <a:gd name="connsiteX1526" fmla="*/ 5974976 w 6005794"/>
              <a:gd name="connsiteY1526" fmla="*/ 2607913 h 6841925"/>
              <a:gd name="connsiteX1527" fmla="*/ 5982088 w 6005794"/>
              <a:gd name="connsiteY1527" fmla="*/ 2607072 h 6841925"/>
              <a:gd name="connsiteX1528" fmla="*/ 5986490 w 6005794"/>
              <a:gd name="connsiteY1528" fmla="*/ 2606651 h 6841925"/>
              <a:gd name="connsiteX1529" fmla="*/ 5991571 w 6005794"/>
              <a:gd name="connsiteY1529" fmla="*/ 2607072 h 6841925"/>
              <a:gd name="connsiteX1530" fmla="*/ 5995635 w 6005794"/>
              <a:gd name="connsiteY1530" fmla="*/ 2608753 h 6841925"/>
              <a:gd name="connsiteX1531" fmla="*/ 5999022 w 6005794"/>
              <a:gd name="connsiteY1531" fmla="*/ 2611697 h 6841925"/>
              <a:gd name="connsiteX1532" fmla="*/ 6000715 w 6005794"/>
              <a:gd name="connsiteY1532" fmla="*/ 2612958 h 6841925"/>
              <a:gd name="connsiteX1533" fmla="*/ 6002069 w 6005794"/>
              <a:gd name="connsiteY1533" fmla="*/ 2615060 h 6841925"/>
              <a:gd name="connsiteX1534" fmla="*/ 6003424 w 6005794"/>
              <a:gd name="connsiteY1534" fmla="*/ 2617162 h 6841925"/>
              <a:gd name="connsiteX1535" fmla="*/ 6004440 w 6005794"/>
              <a:gd name="connsiteY1535" fmla="*/ 2619264 h 6841925"/>
              <a:gd name="connsiteX1536" fmla="*/ 6004778 w 6005794"/>
              <a:gd name="connsiteY1536" fmla="*/ 2622209 h 6841925"/>
              <a:gd name="connsiteX1537" fmla="*/ 6005455 w 6005794"/>
              <a:gd name="connsiteY1537" fmla="*/ 2625572 h 6841925"/>
              <a:gd name="connsiteX1538" fmla="*/ 6005794 w 6005794"/>
              <a:gd name="connsiteY1538" fmla="*/ 2628936 h 6841925"/>
              <a:gd name="connsiteX1539" fmla="*/ 6005455 w 6005794"/>
              <a:gd name="connsiteY1539" fmla="*/ 2632720 h 6841925"/>
              <a:gd name="connsiteX1540" fmla="*/ 6004778 w 6005794"/>
              <a:gd name="connsiteY1540" fmla="*/ 2635663 h 6841925"/>
              <a:gd name="connsiteX1541" fmla="*/ 6004440 w 6005794"/>
              <a:gd name="connsiteY1541" fmla="*/ 2638606 h 6841925"/>
              <a:gd name="connsiteX1542" fmla="*/ 6003424 w 6005794"/>
              <a:gd name="connsiteY1542" fmla="*/ 2640708 h 6841925"/>
              <a:gd name="connsiteX1543" fmla="*/ 6002746 w 6005794"/>
              <a:gd name="connsiteY1543" fmla="*/ 2642391 h 6841925"/>
              <a:gd name="connsiteX1544" fmla="*/ 6000376 w 6005794"/>
              <a:gd name="connsiteY1544" fmla="*/ 2645755 h 6841925"/>
              <a:gd name="connsiteX1545" fmla="*/ 5997328 w 6005794"/>
              <a:gd name="connsiteY1545" fmla="*/ 2647857 h 6841925"/>
              <a:gd name="connsiteX1546" fmla="*/ 5993603 w 6005794"/>
              <a:gd name="connsiteY1546" fmla="*/ 2649539 h 6841925"/>
              <a:gd name="connsiteX1547" fmla="*/ 5990217 w 6005794"/>
              <a:gd name="connsiteY1547" fmla="*/ 2650800 h 6841925"/>
              <a:gd name="connsiteX1548" fmla="*/ 5982427 w 6005794"/>
              <a:gd name="connsiteY1548" fmla="*/ 2651641 h 6841925"/>
              <a:gd name="connsiteX1549" fmla="*/ 5975992 w 6005794"/>
              <a:gd name="connsiteY1549" fmla="*/ 2652903 h 6841925"/>
              <a:gd name="connsiteX1550" fmla="*/ 5972945 w 6005794"/>
              <a:gd name="connsiteY1550" fmla="*/ 2652903 h 6841925"/>
              <a:gd name="connsiteX1551" fmla="*/ 5969897 w 6005794"/>
              <a:gd name="connsiteY1551" fmla="*/ 2652481 h 6841925"/>
              <a:gd name="connsiteX1552" fmla="*/ 5947545 w 6005794"/>
              <a:gd name="connsiteY1552" fmla="*/ 2646596 h 6841925"/>
              <a:gd name="connsiteX1553" fmla="*/ 5936031 w 6005794"/>
              <a:gd name="connsiteY1553" fmla="*/ 2644073 h 6841925"/>
              <a:gd name="connsiteX1554" fmla="*/ 5924855 w 6005794"/>
              <a:gd name="connsiteY1554" fmla="*/ 2641549 h 6841925"/>
              <a:gd name="connsiteX1555" fmla="*/ 5913679 w 6005794"/>
              <a:gd name="connsiteY1555" fmla="*/ 2640289 h 6841925"/>
              <a:gd name="connsiteX1556" fmla="*/ 5902503 w 6005794"/>
              <a:gd name="connsiteY1556" fmla="*/ 2638606 h 6841925"/>
              <a:gd name="connsiteX1557" fmla="*/ 5891327 w 6005794"/>
              <a:gd name="connsiteY1557" fmla="*/ 2637765 h 6841925"/>
              <a:gd name="connsiteX1558" fmla="*/ 5880152 w 6005794"/>
              <a:gd name="connsiteY1558" fmla="*/ 2637765 h 6841925"/>
              <a:gd name="connsiteX1559" fmla="*/ 5869314 w 6005794"/>
              <a:gd name="connsiteY1559" fmla="*/ 2638606 h 6841925"/>
              <a:gd name="connsiteX1560" fmla="*/ 5858139 w 6005794"/>
              <a:gd name="connsiteY1560" fmla="*/ 2640289 h 6841925"/>
              <a:gd name="connsiteX1561" fmla="*/ 5846963 w 6005794"/>
              <a:gd name="connsiteY1561" fmla="*/ 2642812 h 6841925"/>
              <a:gd name="connsiteX1562" fmla="*/ 5836126 w 6005794"/>
              <a:gd name="connsiteY1562" fmla="*/ 2646175 h 6841925"/>
              <a:gd name="connsiteX1563" fmla="*/ 5824950 w 6005794"/>
              <a:gd name="connsiteY1563" fmla="*/ 2650800 h 6841925"/>
              <a:gd name="connsiteX1564" fmla="*/ 5814113 w 6005794"/>
              <a:gd name="connsiteY1564" fmla="*/ 2656686 h 6841925"/>
              <a:gd name="connsiteX1565" fmla="*/ 5803276 w 6005794"/>
              <a:gd name="connsiteY1565" fmla="*/ 2664255 h 6841925"/>
              <a:gd name="connsiteX1566" fmla="*/ 5792100 w 6005794"/>
              <a:gd name="connsiteY1566" fmla="*/ 2672243 h 6841925"/>
              <a:gd name="connsiteX1567" fmla="*/ 5791423 w 6005794"/>
              <a:gd name="connsiteY1567" fmla="*/ 2662573 h 6841925"/>
              <a:gd name="connsiteX1568" fmla="*/ 5791423 w 6005794"/>
              <a:gd name="connsiteY1568" fmla="*/ 2654164 h 6841925"/>
              <a:gd name="connsiteX1569" fmla="*/ 5792439 w 6005794"/>
              <a:gd name="connsiteY1569" fmla="*/ 2646596 h 6841925"/>
              <a:gd name="connsiteX1570" fmla="*/ 5794132 w 6005794"/>
              <a:gd name="connsiteY1570" fmla="*/ 2641128 h 6841925"/>
              <a:gd name="connsiteX1571" fmla="*/ 5796841 w 6005794"/>
              <a:gd name="connsiteY1571" fmla="*/ 2636084 h 6841925"/>
              <a:gd name="connsiteX1572" fmla="*/ 5799550 w 6005794"/>
              <a:gd name="connsiteY1572" fmla="*/ 2632300 h 6841925"/>
              <a:gd name="connsiteX1573" fmla="*/ 5803276 w 6005794"/>
              <a:gd name="connsiteY1573" fmla="*/ 2629356 h 6841925"/>
              <a:gd name="connsiteX1574" fmla="*/ 5807000 w 6005794"/>
              <a:gd name="connsiteY1574" fmla="*/ 2626833 h 6841925"/>
              <a:gd name="connsiteX1575" fmla="*/ 5814791 w 6005794"/>
              <a:gd name="connsiteY1575" fmla="*/ 2622629 h 6841925"/>
              <a:gd name="connsiteX1576" fmla="*/ 5822580 w 6005794"/>
              <a:gd name="connsiteY1576" fmla="*/ 2618424 h 6841925"/>
              <a:gd name="connsiteX1577" fmla="*/ 5826304 w 6005794"/>
              <a:gd name="connsiteY1577" fmla="*/ 2615901 h 6841925"/>
              <a:gd name="connsiteX1578" fmla="*/ 5829352 w 6005794"/>
              <a:gd name="connsiteY1578" fmla="*/ 2613379 h 6841925"/>
              <a:gd name="connsiteX1579" fmla="*/ 5832061 w 6005794"/>
              <a:gd name="connsiteY1579" fmla="*/ 2610014 h 6841925"/>
              <a:gd name="connsiteX1580" fmla="*/ 5833754 w 6005794"/>
              <a:gd name="connsiteY1580" fmla="*/ 2606230 h 6841925"/>
              <a:gd name="connsiteX1581" fmla="*/ 5809033 w 6005794"/>
              <a:gd name="connsiteY1581" fmla="*/ 2606230 h 6841925"/>
              <a:gd name="connsiteX1582" fmla="*/ 5804969 w 6005794"/>
              <a:gd name="connsiteY1582" fmla="*/ 2605390 h 6841925"/>
              <a:gd name="connsiteX1583" fmla="*/ 5800905 w 6005794"/>
              <a:gd name="connsiteY1583" fmla="*/ 2605390 h 6841925"/>
              <a:gd name="connsiteX1584" fmla="*/ 5792439 w 6005794"/>
              <a:gd name="connsiteY1584" fmla="*/ 2605390 h 6841925"/>
              <a:gd name="connsiteX1585" fmla="*/ 5784311 w 6005794"/>
              <a:gd name="connsiteY1585" fmla="*/ 2606230 h 6841925"/>
              <a:gd name="connsiteX1586" fmla="*/ 5776183 w 6005794"/>
              <a:gd name="connsiteY1586" fmla="*/ 2606651 h 6841925"/>
              <a:gd name="connsiteX1587" fmla="*/ 5772119 w 6005794"/>
              <a:gd name="connsiteY1587" fmla="*/ 2606230 h 6841925"/>
              <a:gd name="connsiteX1588" fmla="*/ 5768394 w 6005794"/>
              <a:gd name="connsiteY1588" fmla="*/ 2605390 h 6841925"/>
              <a:gd name="connsiteX1589" fmla="*/ 5764329 w 6005794"/>
              <a:gd name="connsiteY1589" fmla="*/ 2604969 h 6841925"/>
              <a:gd name="connsiteX1590" fmla="*/ 5760605 w 6005794"/>
              <a:gd name="connsiteY1590" fmla="*/ 2603287 h 6841925"/>
              <a:gd name="connsiteX1591" fmla="*/ 5756541 w 6005794"/>
              <a:gd name="connsiteY1591" fmla="*/ 2601185 h 6841925"/>
              <a:gd name="connsiteX1592" fmla="*/ 5752815 w 6005794"/>
              <a:gd name="connsiteY1592" fmla="*/ 2598242 h 6841925"/>
              <a:gd name="connsiteX1593" fmla="*/ 5749429 w 6005794"/>
              <a:gd name="connsiteY1593" fmla="*/ 2594878 h 6841925"/>
              <a:gd name="connsiteX1594" fmla="*/ 5746380 w 6005794"/>
              <a:gd name="connsiteY1594" fmla="*/ 2590254 h 6841925"/>
              <a:gd name="connsiteX1595" fmla="*/ 5739607 w 6005794"/>
              <a:gd name="connsiteY1595" fmla="*/ 2591094 h 6841925"/>
              <a:gd name="connsiteX1596" fmla="*/ 5732835 w 6005794"/>
              <a:gd name="connsiteY1596" fmla="*/ 2590254 h 6841925"/>
              <a:gd name="connsiteX1597" fmla="*/ 5726400 w 6005794"/>
              <a:gd name="connsiteY1597" fmla="*/ 2589411 h 6841925"/>
              <a:gd name="connsiteX1598" fmla="*/ 5720303 w 6005794"/>
              <a:gd name="connsiteY1598" fmla="*/ 2587730 h 6841925"/>
              <a:gd name="connsiteX1599" fmla="*/ 5713870 w 6005794"/>
              <a:gd name="connsiteY1599" fmla="*/ 2584787 h 6841925"/>
              <a:gd name="connsiteX1600" fmla="*/ 5708112 w 6005794"/>
              <a:gd name="connsiteY1600" fmla="*/ 2582264 h 6841925"/>
              <a:gd name="connsiteX1601" fmla="*/ 5701677 w 6005794"/>
              <a:gd name="connsiteY1601" fmla="*/ 2578901 h 6841925"/>
              <a:gd name="connsiteX1602" fmla="*/ 5695920 w 6005794"/>
              <a:gd name="connsiteY1602" fmla="*/ 2574695 h 6841925"/>
              <a:gd name="connsiteX1603" fmla="*/ 5691857 w 6005794"/>
              <a:gd name="connsiteY1603" fmla="*/ 2571332 h 6841925"/>
              <a:gd name="connsiteX1604" fmla="*/ 5687454 w 6005794"/>
              <a:gd name="connsiteY1604" fmla="*/ 2569649 h 6841925"/>
              <a:gd name="connsiteX1605" fmla="*/ 5682374 w 6005794"/>
              <a:gd name="connsiteY1605" fmla="*/ 2568809 h 6841925"/>
              <a:gd name="connsiteX1606" fmla="*/ 5677971 w 6005794"/>
              <a:gd name="connsiteY1606" fmla="*/ 2567968 h 6841925"/>
              <a:gd name="connsiteX1607" fmla="*/ 5672891 w 6005794"/>
              <a:gd name="connsiteY1607" fmla="*/ 2568809 h 6841925"/>
              <a:gd name="connsiteX1608" fmla="*/ 5668151 w 6005794"/>
              <a:gd name="connsiteY1608" fmla="*/ 2569229 h 6841925"/>
              <a:gd name="connsiteX1609" fmla="*/ 5658328 w 6005794"/>
              <a:gd name="connsiteY1609" fmla="*/ 2570911 h 6841925"/>
              <a:gd name="connsiteX1610" fmla="*/ 5653249 w 6005794"/>
              <a:gd name="connsiteY1610" fmla="*/ 2572173 h 6841925"/>
              <a:gd name="connsiteX1611" fmla="*/ 5648169 w 6005794"/>
              <a:gd name="connsiteY1611" fmla="*/ 2572592 h 6841925"/>
              <a:gd name="connsiteX1612" fmla="*/ 5643428 w 6005794"/>
              <a:gd name="connsiteY1612" fmla="*/ 2572592 h 6841925"/>
              <a:gd name="connsiteX1613" fmla="*/ 5639025 w 6005794"/>
              <a:gd name="connsiteY1613" fmla="*/ 2572173 h 6841925"/>
              <a:gd name="connsiteX1614" fmla="*/ 5634284 w 6005794"/>
              <a:gd name="connsiteY1614" fmla="*/ 2570490 h 6841925"/>
              <a:gd name="connsiteX1615" fmla="*/ 5629882 w 6005794"/>
              <a:gd name="connsiteY1615" fmla="*/ 2567548 h 6841925"/>
              <a:gd name="connsiteX1616" fmla="*/ 5625479 w 6005794"/>
              <a:gd name="connsiteY1616" fmla="*/ 2563763 h 6841925"/>
              <a:gd name="connsiteX1617" fmla="*/ 5621415 w 6005794"/>
              <a:gd name="connsiteY1617" fmla="*/ 2558298 h 6841925"/>
              <a:gd name="connsiteX1618" fmla="*/ 5621415 w 6005794"/>
              <a:gd name="connsiteY1618" fmla="*/ 2558718 h 6841925"/>
              <a:gd name="connsiteX1619" fmla="*/ 5604482 w 6005794"/>
              <a:gd name="connsiteY1619" fmla="*/ 2562082 h 6841925"/>
              <a:gd name="connsiteX1620" fmla="*/ 5586872 w 6005794"/>
              <a:gd name="connsiteY1620" fmla="*/ 2564605 h 6841925"/>
              <a:gd name="connsiteX1621" fmla="*/ 5569600 w 6005794"/>
              <a:gd name="connsiteY1621" fmla="*/ 2566285 h 6841925"/>
              <a:gd name="connsiteX1622" fmla="*/ 5552328 w 6005794"/>
              <a:gd name="connsiteY1622" fmla="*/ 2567127 h 6841925"/>
              <a:gd name="connsiteX1623" fmla="*/ 5535057 w 6005794"/>
              <a:gd name="connsiteY1623" fmla="*/ 2566285 h 6841925"/>
              <a:gd name="connsiteX1624" fmla="*/ 5517785 w 6005794"/>
              <a:gd name="connsiteY1624" fmla="*/ 2565446 h 6841925"/>
              <a:gd name="connsiteX1625" fmla="*/ 5500514 w 6005794"/>
              <a:gd name="connsiteY1625" fmla="*/ 2562501 h 6841925"/>
              <a:gd name="connsiteX1626" fmla="*/ 5482902 w 6005794"/>
              <a:gd name="connsiteY1626" fmla="*/ 2559138 h 6841925"/>
              <a:gd name="connsiteX1627" fmla="*/ 5472405 w 6005794"/>
              <a:gd name="connsiteY1627" fmla="*/ 2555354 h 6841925"/>
              <a:gd name="connsiteX1628" fmla="*/ 5462922 w 6005794"/>
              <a:gd name="connsiteY1628" fmla="*/ 2553253 h 6841925"/>
              <a:gd name="connsiteX1629" fmla="*/ 5454455 w 6005794"/>
              <a:gd name="connsiteY1629" fmla="*/ 2551990 h 6841925"/>
              <a:gd name="connsiteX1630" fmla="*/ 5450392 w 6005794"/>
              <a:gd name="connsiteY1630" fmla="*/ 2552410 h 6841925"/>
              <a:gd name="connsiteX1631" fmla="*/ 5447005 w 6005794"/>
              <a:gd name="connsiteY1631" fmla="*/ 2552410 h 6841925"/>
              <a:gd name="connsiteX1632" fmla="*/ 5443618 w 6005794"/>
              <a:gd name="connsiteY1632" fmla="*/ 2553253 h 6841925"/>
              <a:gd name="connsiteX1633" fmla="*/ 5440232 w 6005794"/>
              <a:gd name="connsiteY1633" fmla="*/ 2554092 h 6841925"/>
              <a:gd name="connsiteX1634" fmla="*/ 5437861 w 6005794"/>
              <a:gd name="connsiteY1634" fmla="*/ 2555773 h 6841925"/>
              <a:gd name="connsiteX1635" fmla="*/ 5435152 w 6005794"/>
              <a:gd name="connsiteY1635" fmla="*/ 2557036 h 6841925"/>
              <a:gd name="connsiteX1636" fmla="*/ 5432781 w 6005794"/>
              <a:gd name="connsiteY1636" fmla="*/ 2559138 h 6841925"/>
              <a:gd name="connsiteX1637" fmla="*/ 5430410 w 6005794"/>
              <a:gd name="connsiteY1637" fmla="*/ 2561661 h 6841925"/>
              <a:gd name="connsiteX1638" fmla="*/ 5428717 w 6005794"/>
              <a:gd name="connsiteY1638" fmla="*/ 2563763 h 6841925"/>
              <a:gd name="connsiteX1639" fmla="*/ 5427024 w 6005794"/>
              <a:gd name="connsiteY1639" fmla="*/ 2566285 h 6841925"/>
              <a:gd name="connsiteX1640" fmla="*/ 5424315 w 6005794"/>
              <a:gd name="connsiteY1640" fmla="*/ 2572592 h 6841925"/>
              <a:gd name="connsiteX1641" fmla="*/ 5421944 w 6005794"/>
              <a:gd name="connsiteY1641" fmla="*/ 2579321 h 6841925"/>
              <a:gd name="connsiteX1642" fmla="*/ 5420590 w 6005794"/>
              <a:gd name="connsiteY1642" fmla="*/ 2587310 h 6841925"/>
              <a:gd name="connsiteX1643" fmla="*/ 5419573 w 6005794"/>
              <a:gd name="connsiteY1643" fmla="*/ 2595298 h 6841925"/>
              <a:gd name="connsiteX1644" fmla="*/ 5419236 w 6005794"/>
              <a:gd name="connsiteY1644" fmla="*/ 2604969 h 6841925"/>
              <a:gd name="connsiteX1645" fmla="*/ 5419236 w 6005794"/>
              <a:gd name="connsiteY1645" fmla="*/ 2615060 h 6841925"/>
              <a:gd name="connsiteX1646" fmla="*/ 5419573 w 6005794"/>
              <a:gd name="connsiteY1646" fmla="*/ 2625152 h 6841925"/>
              <a:gd name="connsiteX1647" fmla="*/ 5420590 w 6005794"/>
              <a:gd name="connsiteY1647" fmla="*/ 2635663 h 6841925"/>
              <a:gd name="connsiteX1648" fmla="*/ 5508303 w 6005794"/>
              <a:gd name="connsiteY1648" fmla="*/ 2652481 h 6841925"/>
              <a:gd name="connsiteX1649" fmla="*/ 5520833 w 6005794"/>
              <a:gd name="connsiteY1649" fmla="*/ 2652481 h 6841925"/>
              <a:gd name="connsiteX1650" fmla="*/ 5525574 w 6005794"/>
              <a:gd name="connsiteY1650" fmla="*/ 2641549 h 6841925"/>
              <a:gd name="connsiteX1651" fmla="*/ 5528284 w 6005794"/>
              <a:gd name="connsiteY1651" fmla="*/ 2636924 h 6841925"/>
              <a:gd name="connsiteX1652" fmla="*/ 5531670 w 6005794"/>
              <a:gd name="connsiteY1652" fmla="*/ 2632300 h 6841925"/>
              <a:gd name="connsiteX1653" fmla="*/ 5535057 w 6005794"/>
              <a:gd name="connsiteY1653" fmla="*/ 2628936 h 6841925"/>
              <a:gd name="connsiteX1654" fmla="*/ 5537089 w 6005794"/>
              <a:gd name="connsiteY1654" fmla="*/ 2627253 h 6841925"/>
              <a:gd name="connsiteX1655" fmla="*/ 5538782 w 6005794"/>
              <a:gd name="connsiteY1655" fmla="*/ 2626833 h 6841925"/>
              <a:gd name="connsiteX1656" fmla="*/ 5541152 w 6005794"/>
              <a:gd name="connsiteY1656" fmla="*/ 2625993 h 6841925"/>
              <a:gd name="connsiteX1657" fmla="*/ 5542846 w 6005794"/>
              <a:gd name="connsiteY1657" fmla="*/ 2626833 h 6841925"/>
              <a:gd name="connsiteX1658" fmla="*/ 5545555 w 6005794"/>
              <a:gd name="connsiteY1658" fmla="*/ 2627253 h 6841925"/>
              <a:gd name="connsiteX1659" fmla="*/ 5547587 w 6005794"/>
              <a:gd name="connsiteY1659" fmla="*/ 2628515 h 6841925"/>
              <a:gd name="connsiteX1660" fmla="*/ 5550297 w 6005794"/>
              <a:gd name="connsiteY1660" fmla="*/ 2630197 h 6841925"/>
              <a:gd name="connsiteX1661" fmla="*/ 5552328 w 6005794"/>
              <a:gd name="connsiteY1661" fmla="*/ 2632300 h 6841925"/>
              <a:gd name="connsiteX1662" fmla="*/ 5553683 w 6005794"/>
              <a:gd name="connsiteY1662" fmla="*/ 2634402 h 6841925"/>
              <a:gd name="connsiteX1663" fmla="*/ 5554361 w 6005794"/>
              <a:gd name="connsiteY1663" fmla="*/ 2636924 h 6841925"/>
              <a:gd name="connsiteX1664" fmla="*/ 5555037 w 6005794"/>
              <a:gd name="connsiteY1664" fmla="*/ 2639027 h 6841925"/>
              <a:gd name="connsiteX1665" fmla="*/ 5555037 w 6005794"/>
              <a:gd name="connsiteY1665" fmla="*/ 2641549 h 6841925"/>
              <a:gd name="connsiteX1666" fmla="*/ 5554361 w 6005794"/>
              <a:gd name="connsiteY1666" fmla="*/ 2644073 h 6841925"/>
              <a:gd name="connsiteX1667" fmla="*/ 5553683 w 6005794"/>
              <a:gd name="connsiteY1667" fmla="*/ 2646596 h 6841925"/>
              <a:gd name="connsiteX1668" fmla="*/ 5551652 w 6005794"/>
              <a:gd name="connsiteY1668" fmla="*/ 2651641 h 6841925"/>
              <a:gd name="connsiteX1669" fmla="*/ 5549619 w 6005794"/>
              <a:gd name="connsiteY1669" fmla="*/ 2657527 h 6841925"/>
              <a:gd name="connsiteX1670" fmla="*/ 5547248 w 6005794"/>
              <a:gd name="connsiteY1670" fmla="*/ 2662993 h 6841925"/>
              <a:gd name="connsiteX1671" fmla="*/ 5545894 w 6005794"/>
              <a:gd name="connsiteY1671" fmla="*/ 2668039 h 6841925"/>
              <a:gd name="connsiteX1672" fmla="*/ 5551652 w 6005794"/>
              <a:gd name="connsiteY1672" fmla="*/ 2671823 h 6841925"/>
              <a:gd name="connsiteX1673" fmla="*/ 5556731 w 6005794"/>
              <a:gd name="connsiteY1673" fmla="*/ 2675608 h 6841925"/>
              <a:gd name="connsiteX1674" fmla="*/ 5561133 w 6005794"/>
              <a:gd name="connsiteY1674" fmla="*/ 2680654 h 6841925"/>
              <a:gd name="connsiteX1675" fmla="*/ 5564181 w 6005794"/>
              <a:gd name="connsiteY1675" fmla="*/ 2686541 h 6841925"/>
              <a:gd name="connsiteX1676" fmla="*/ 5567568 w 6005794"/>
              <a:gd name="connsiteY1676" fmla="*/ 2692426 h 6841925"/>
              <a:gd name="connsiteX1677" fmla="*/ 5569261 w 6005794"/>
              <a:gd name="connsiteY1677" fmla="*/ 2699154 h 6841925"/>
              <a:gd name="connsiteX1678" fmla="*/ 5570616 w 6005794"/>
              <a:gd name="connsiteY1678" fmla="*/ 2706301 h 6841925"/>
              <a:gd name="connsiteX1679" fmla="*/ 5570955 w 6005794"/>
              <a:gd name="connsiteY1679" fmla="*/ 2714711 h 6841925"/>
              <a:gd name="connsiteX1680" fmla="*/ 5577051 w 6005794"/>
              <a:gd name="connsiteY1680" fmla="*/ 2718076 h 6841925"/>
              <a:gd name="connsiteX1681" fmla="*/ 5583146 w 6005794"/>
              <a:gd name="connsiteY1681" fmla="*/ 2720178 h 6841925"/>
              <a:gd name="connsiteX1682" fmla="*/ 5589581 w 6005794"/>
              <a:gd name="connsiteY1682" fmla="*/ 2722700 h 6841925"/>
              <a:gd name="connsiteX1683" fmla="*/ 5595677 w 6005794"/>
              <a:gd name="connsiteY1683" fmla="*/ 2724382 h 6841925"/>
              <a:gd name="connsiteX1684" fmla="*/ 5608885 w 6005794"/>
              <a:gd name="connsiteY1684" fmla="*/ 2726063 h 6841925"/>
              <a:gd name="connsiteX1685" fmla="*/ 5621754 w 6005794"/>
              <a:gd name="connsiteY1685" fmla="*/ 2727745 h 6841925"/>
              <a:gd name="connsiteX1686" fmla="*/ 5634284 w 6005794"/>
              <a:gd name="connsiteY1686" fmla="*/ 2729428 h 6841925"/>
              <a:gd name="connsiteX1687" fmla="*/ 5641058 w 6005794"/>
              <a:gd name="connsiteY1687" fmla="*/ 2730269 h 6841925"/>
              <a:gd name="connsiteX1688" fmla="*/ 5647492 w 6005794"/>
              <a:gd name="connsiteY1688" fmla="*/ 2732791 h 6841925"/>
              <a:gd name="connsiteX1689" fmla="*/ 5653249 w 6005794"/>
              <a:gd name="connsiteY1689" fmla="*/ 2734894 h 6841925"/>
              <a:gd name="connsiteX1690" fmla="*/ 5659683 w 6005794"/>
              <a:gd name="connsiteY1690" fmla="*/ 2737837 h 6841925"/>
              <a:gd name="connsiteX1691" fmla="*/ 5665441 w 6005794"/>
              <a:gd name="connsiteY1691" fmla="*/ 2741621 h 6841925"/>
              <a:gd name="connsiteX1692" fmla="*/ 5671198 w 6005794"/>
              <a:gd name="connsiteY1692" fmla="*/ 2745825 h 6841925"/>
              <a:gd name="connsiteX1693" fmla="*/ 5682035 w 6005794"/>
              <a:gd name="connsiteY1693" fmla="*/ 2746667 h 6841925"/>
              <a:gd name="connsiteX1694" fmla="*/ 5687454 w 6005794"/>
              <a:gd name="connsiteY1694" fmla="*/ 2747087 h 6841925"/>
              <a:gd name="connsiteX1695" fmla="*/ 5692872 w 6005794"/>
              <a:gd name="connsiteY1695" fmla="*/ 2748348 h 6841925"/>
              <a:gd name="connsiteX1696" fmla="*/ 5695582 w 6005794"/>
              <a:gd name="connsiteY1696" fmla="*/ 2749189 h 6841925"/>
              <a:gd name="connsiteX1697" fmla="*/ 5698629 w 6005794"/>
              <a:gd name="connsiteY1697" fmla="*/ 2750872 h 6841925"/>
              <a:gd name="connsiteX1698" fmla="*/ 5701338 w 6005794"/>
              <a:gd name="connsiteY1698" fmla="*/ 2752553 h 6841925"/>
              <a:gd name="connsiteX1699" fmla="*/ 5704048 w 6005794"/>
              <a:gd name="connsiteY1699" fmla="*/ 2755077 h 6841925"/>
              <a:gd name="connsiteX1700" fmla="*/ 5706757 w 6005794"/>
              <a:gd name="connsiteY1700" fmla="*/ 2757598 h 6841925"/>
              <a:gd name="connsiteX1701" fmla="*/ 5709467 w 6005794"/>
              <a:gd name="connsiteY1701" fmla="*/ 2760963 h 6841925"/>
              <a:gd name="connsiteX1702" fmla="*/ 5712176 w 6005794"/>
              <a:gd name="connsiteY1702" fmla="*/ 2765167 h 6841925"/>
              <a:gd name="connsiteX1703" fmla="*/ 5714885 w 6005794"/>
              <a:gd name="connsiteY1703" fmla="*/ 2769371 h 6841925"/>
              <a:gd name="connsiteX1704" fmla="*/ 5686438 w 6005794"/>
              <a:gd name="connsiteY1704" fmla="*/ 2774418 h 6841925"/>
              <a:gd name="connsiteX1705" fmla="*/ 5658667 w 6005794"/>
              <a:gd name="connsiteY1705" fmla="*/ 2779042 h 6841925"/>
              <a:gd name="connsiteX1706" fmla="*/ 5644783 w 6005794"/>
              <a:gd name="connsiteY1706" fmla="*/ 2779883 h 6841925"/>
              <a:gd name="connsiteX1707" fmla="*/ 5630897 w 6005794"/>
              <a:gd name="connsiteY1707" fmla="*/ 2781565 h 6841925"/>
              <a:gd name="connsiteX1708" fmla="*/ 5617351 w 6005794"/>
              <a:gd name="connsiteY1708" fmla="*/ 2782407 h 6841925"/>
              <a:gd name="connsiteX1709" fmla="*/ 5603467 w 6005794"/>
              <a:gd name="connsiteY1709" fmla="*/ 2782827 h 6841925"/>
              <a:gd name="connsiteX1710" fmla="*/ 5589919 w 6005794"/>
              <a:gd name="connsiteY1710" fmla="*/ 2782827 h 6841925"/>
              <a:gd name="connsiteX1711" fmla="*/ 5576374 w 6005794"/>
              <a:gd name="connsiteY1711" fmla="*/ 2782407 h 6841925"/>
              <a:gd name="connsiteX1712" fmla="*/ 5562488 w 6005794"/>
              <a:gd name="connsiteY1712" fmla="*/ 2780725 h 6841925"/>
              <a:gd name="connsiteX1713" fmla="*/ 5548942 w 6005794"/>
              <a:gd name="connsiteY1713" fmla="*/ 2779042 h 6841925"/>
              <a:gd name="connsiteX1714" fmla="*/ 5535734 w 6005794"/>
              <a:gd name="connsiteY1714" fmla="*/ 2775679 h 6841925"/>
              <a:gd name="connsiteX1715" fmla="*/ 5522188 w 6005794"/>
              <a:gd name="connsiteY1715" fmla="*/ 2772317 h 6841925"/>
              <a:gd name="connsiteX1716" fmla="*/ 5508641 w 6005794"/>
              <a:gd name="connsiteY1716" fmla="*/ 2767690 h 6841925"/>
              <a:gd name="connsiteX1717" fmla="*/ 5495772 w 6005794"/>
              <a:gd name="connsiteY1717" fmla="*/ 2762224 h 6841925"/>
              <a:gd name="connsiteX1718" fmla="*/ 5496111 w 6005794"/>
              <a:gd name="connsiteY1718" fmla="*/ 2760543 h 6841925"/>
              <a:gd name="connsiteX1719" fmla="*/ 5496111 w 6005794"/>
              <a:gd name="connsiteY1719" fmla="*/ 2760121 h 6841925"/>
              <a:gd name="connsiteX1720" fmla="*/ 5495772 w 6005794"/>
              <a:gd name="connsiteY1720" fmla="*/ 2762224 h 6841925"/>
              <a:gd name="connsiteX1721" fmla="*/ 5484258 w 6005794"/>
              <a:gd name="connsiteY1721" fmla="*/ 2769371 h 6841925"/>
              <a:gd name="connsiteX1722" fmla="*/ 5473082 w 6005794"/>
              <a:gd name="connsiteY1722" fmla="*/ 2775679 h 6841925"/>
              <a:gd name="connsiteX1723" fmla="*/ 5467325 w 6005794"/>
              <a:gd name="connsiteY1723" fmla="*/ 2777781 h 6841925"/>
              <a:gd name="connsiteX1724" fmla="*/ 5461906 w 6005794"/>
              <a:gd name="connsiteY1724" fmla="*/ 2779883 h 6841925"/>
              <a:gd name="connsiteX1725" fmla="*/ 5456149 w 6005794"/>
              <a:gd name="connsiteY1725" fmla="*/ 2782407 h 6841925"/>
              <a:gd name="connsiteX1726" fmla="*/ 5450392 w 6005794"/>
              <a:gd name="connsiteY1726" fmla="*/ 2783248 h 6841925"/>
              <a:gd name="connsiteX1727" fmla="*/ 5444296 w 6005794"/>
              <a:gd name="connsiteY1727" fmla="*/ 2784509 h 6841925"/>
              <a:gd name="connsiteX1728" fmla="*/ 5438539 w 6005794"/>
              <a:gd name="connsiteY1728" fmla="*/ 2785770 h 6841925"/>
              <a:gd name="connsiteX1729" fmla="*/ 5432781 w 6005794"/>
              <a:gd name="connsiteY1729" fmla="*/ 2785770 h 6841925"/>
              <a:gd name="connsiteX1730" fmla="*/ 5426347 w 6005794"/>
              <a:gd name="connsiteY1730" fmla="*/ 2785770 h 6841925"/>
              <a:gd name="connsiteX1731" fmla="*/ 5420251 w 6005794"/>
              <a:gd name="connsiteY1731" fmla="*/ 2784930 h 6841925"/>
              <a:gd name="connsiteX1732" fmla="*/ 5413478 w 6005794"/>
              <a:gd name="connsiteY1732" fmla="*/ 2784509 h 6841925"/>
              <a:gd name="connsiteX1733" fmla="*/ 5406704 w 6005794"/>
              <a:gd name="connsiteY1733" fmla="*/ 2782827 h 6841925"/>
              <a:gd name="connsiteX1734" fmla="*/ 5399593 w 6005794"/>
              <a:gd name="connsiteY1734" fmla="*/ 2781144 h 6841925"/>
              <a:gd name="connsiteX1735" fmla="*/ 5390448 w 6005794"/>
              <a:gd name="connsiteY1735" fmla="*/ 2778201 h 6841925"/>
              <a:gd name="connsiteX1736" fmla="*/ 5381643 w 6005794"/>
              <a:gd name="connsiteY1736" fmla="*/ 2776520 h 6841925"/>
              <a:gd name="connsiteX1737" fmla="*/ 5372161 w 6005794"/>
              <a:gd name="connsiteY1737" fmla="*/ 2774838 h 6841925"/>
              <a:gd name="connsiteX1738" fmla="*/ 5362678 w 6005794"/>
              <a:gd name="connsiteY1738" fmla="*/ 2774418 h 6841925"/>
              <a:gd name="connsiteX1739" fmla="*/ 5353874 w 6005794"/>
              <a:gd name="connsiteY1739" fmla="*/ 2774418 h 6841925"/>
              <a:gd name="connsiteX1740" fmla="*/ 5344391 w 6005794"/>
              <a:gd name="connsiteY1740" fmla="*/ 2774838 h 6841925"/>
              <a:gd name="connsiteX1741" fmla="*/ 5335247 w 6005794"/>
              <a:gd name="connsiteY1741" fmla="*/ 2776100 h 6841925"/>
              <a:gd name="connsiteX1742" fmla="*/ 5326442 w 6005794"/>
              <a:gd name="connsiteY1742" fmla="*/ 2777781 h 6841925"/>
              <a:gd name="connsiteX1743" fmla="*/ 5316959 w 6005794"/>
              <a:gd name="connsiteY1743" fmla="*/ 2780725 h 6841925"/>
              <a:gd name="connsiteX1744" fmla="*/ 5308493 w 6005794"/>
              <a:gd name="connsiteY1744" fmla="*/ 2783248 h 6841925"/>
              <a:gd name="connsiteX1745" fmla="*/ 5299349 w 6005794"/>
              <a:gd name="connsiteY1745" fmla="*/ 2787873 h 6841925"/>
              <a:gd name="connsiteX1746" fmla="*/ 5290883 w 6005794"/>
              <a:gd name="connsiteY1746" fmla="*/ 2792499 h 6841925"/>
              <a:gd name="connsiteX1747" fmla="*/ 5282416 w 6005794"/>
              <a:gd name="connsiteY1747" fmla="*/ 2797963 h 6841925"/>
              <a:gd name="connsiteX1748" fmla="*/ 5273949 w 6005794"/>
              <a:gd name="connsiteY1748" fmla="*/ 2803851 h 6841925"/>
              <a:gd name="connsiteX1749" fmla="*/ 5265822 w 6005794"/>
              <a:gd name="connsiteY1749" fmla="*/ 2811419 h 6841925"/>
              <a:gd name="connsiteX1750" fmla="*/ 5257693 w 6005794"/>
              <a:gd name="connsiteY1750" fmla="*/ 2818988 h 6841925"/>
              <a:gd name="connsiteX1751" fmla="*/ 5293931 w 6005794"/>
              <a:gd name="connsiteY1751" fmla="*/ 2824453 h 6841925"/>
              <a:gd name="connsiteX1752" fmla="*/ 5297994 w 6005794"/>
              <a:gd name="connsiteY1752" fmla="*/ 2824453 h 6841925"/>
              <a:gd name="connsiteX1753" fmla="*/ 5302058 w 6005794"/>
              <a:gd name="connsiteY1753" fmla="*/ 2824453 h 6841925"/>
              <a:gd name="connsiteX1754" fmla="*/ 5310526 w 6005794"/>
              <a:gd name="connsiteY1754" fmla="*/ 2824033 h 6841925"/>
              <a:gd name="connsiteX1755" fmla="*/ 5318991 w 6005794"/>
              <a:gd name="connsiteY1755" fmla="*/ 2823612 h 6841925"/>
              <a:gd name="connsiteX1756" fmla="*/ 5327119 w 6005794"/>
              <a:gd name="connsiteY1756" fmla="*/ 2822771 h 6841925"/>
              <a:gd name="connsiteX1757" fmla="*/ 5331184 w 6005794"/>
              <a:gd name="connsiteY1757" fmla="*/ 2822771 h 6841925"/>
              <a:gd name="connsiteX1758" fmla="*/ 5335247 w 6005794"/>
              <a:gd name="connsiteY1758" fmla="*/ 2823612 h 6841925"/>
              <a:gd name="connsiteX1759" fmla="*/ 5339311 w 6005794"/>
              <a:gd name="connsiteY1759" fmla="*/ 2824453 h 6841925"/>
              <a:gd name="connsiteX1760" fmla="*/ 5343375 w 6005794"/>
              <a:gd name="connsiteY1760" fmla="*/ 2826135 h 6841925"/>
              <a:gd name="connsiteX1761" fmla="*/ 5347100 w 6005794"/>
              <a:gd name="connsiteY1761" fmla="*/ 2829078 h 6841925"/>
              <a:gd name="connsiteX1762" fmla="*/ 5350486 w 6005794"/>
              <a:gd name="connsiteY1762" fmla="*/ 2832021 h 6841925"/>
              <a:gd name="connsiteX1763" fmla="*/ 5354213 w 6005794"/>
              <a:gd name="connsiteY1763" fmla="*/ 2835805 h 6841925"/>
              <a:gd name="connsiteX1764" fmla="*/ 5357260 w 6005794"/>
              <a:gd name="connsiteY1764" fmla="*/ 2840852 h 6841925"/>
              <a:gd name="connsiteX1765" fmla="*/ 5367758 w 6005794"/>
              <a:gd name="connsiteY1765" fmla="*/ 2847579 h 6841925"/>
              <a:gd name="connsiteX1766" fmla="*/ 5378258 w 6005794"/>
              <a:gd name="connsiteY1766" fmla="*/ 2853465 h 6841925"/>
              <a:gd name="connsiteX1767" fmla="*/ 5388755 w 6005794"/>
              <a:gd name="connsiteY1767" fmla="*/ 2858511 h 6841925"/>
              <a:gd name="connsiteX1768" fmla="*/ 5399932 w 6005794"/>
              <a:gd name="connsiteY1768" fmla="*/ 2863136 h 6841925"/>
              <a:gd name="connsiteX1769" fmla="*/ 5410768 w 6005794"/>
              <a:gd name="connsiteY1769" fmla="*/ 2866500 h 6841925"/>
              <a:gd name="connsiteX1770" fmla="*/ 5422283 w 6005794"/>
              <a:gd name="connsiteY1770" fmla="*/ 2868603 h 6841925"/>
              <a:gd name="connsiteX1771" fmla="*/ 5433797 w 6005794"/>
              <a:gd name="connsiteY1771" fmla="*/ 2869864 h 6841925"/>
              <a:gd name="connsiteX1772" fmla="*/ 5445312 w 6005794"/>
              <a:gd name="connsiteY1772" fmla="*/ 2869864 h 6841925"/>
              <a:gd name="connsiteX1773" fmla="*/ 5458858 w 6005794"/>
              <a:gd name="connsiteY1773" fmla="*/ 2871125 h 6841925"/>
              <a:gd name="connsiteX1774" fmla="*/ 5471727 w 6005794"/>
              <a:gd name="connsiteY1774" fmla="*/ 2871966 h 6841925"/>
              <a:gd name="connsiteX1775" fmla="*/ 5484935 w 6005794"/>
              <a:gd name="connsiteY1775" fmla="*/ 2874068 h 6841925"/>
              <a:gd name="connsiteX1776" fmla="*/ 5497803 w 6005794"/>
              <a:gd name="connsiteY1776" fmla="*/ 2877011 h 6841925"/>
              <a:gd name="connsiteX1777" fmla="*/ 5510335 w 6005794"/>
              <a:gd name="connsiteY1777" fmla="*/ 2879955 h 6841925"/>
              <a:gd name="connsiteX1778" fmla="*/ 5523542 w 6005794"/>
              <a:gd name="connsiteY1778" fmla="*/ 2883319 h 6841925"/>
              <a:gd name="connsiteX1779" fmla="*/ 5548603 w 6005794"/>
              <a:gd name="connsiteY1779" fmla="*/ 2891728 h 6841925"/>
              <a:gd name="connsiteX1780" fmla="*/ 5573664 w 6005794"/>
              <a:gd name="connsiteY1780" fmla="*/ 2900558 h 6841925"/>
              <a:gd name="connsiteX1781" fmla="*/ 5599064 w 6005794"/>
              <a:gd name="connsiteY1781" fmla="*/ 2909808 h 6841925"/>
              <a:gd name="connsiteX1782" fmla="*/ 5623786 w 6005794"/>
              <a:gd name="connsiteY1782" fmla="*/ 2919478 h 6841925"/>
              <a:gd name="connsiteX1783" fmla="*/ 5648847 w 6005794"/>
              <a:gd name="connsiteY1783" fmla="*/ 2928309 h 6841925"/>
              <a:gd name="connsiteX1784" fmla="*/ 5654604 w 6005794"/>
              <a:gd name="connsiteY1784" fmla="*/ 2930411 h 6841925"/>
              <a:gd name="connsiteX1785" fmla="*/ 5660022 w 6005794"/>
              <a:gd name="connsiteY1785" fmla="*/ 2933354 h 6841925"/>
              <a:gd name="connsiteX1786" fmla="*/ 5665103 w 6005794"/>
              <a:gd name="connsiteY1786" fmla="*/ 2936298 h 6841925"/>
              <a:gd name="connsiteX1787" fmla="*/ 5670182 w 6005794"/>
              <a:gd name="connsiteY1787" fmla="*/ 2940081 h 6841925"/>
              <a:gd name="connsiteX1788" fmla="*/ 5674923 w 6005794"/>
              <a:gd name="connsiteY1788" fmla="*/ 2943866 h 6841925"/>
              <a:gd name="connsiteX1789" fmla="*/ 5679326 w 6005794"/>
              <a:gd name="connsiteY1789" fmla="*/ 2947650 h 6841925"/>
              <a:gd name="connsiteX1790" fmla="*/ 5683729 w 6005794"/>
              <a:gd name="connsiteY1790" fmla="*/ 2952695 h 6841925"/>
              <a:gd name="connsiteX1791" fmla="*/ 5687792 w 6005794"/>
              <a:gd name="connsiteY1791" fmla="*/ 2957741 h 6841925"/>
              <a:gd name="connsiteX1792" fmla="*/ 5691518 w 6005794"/>
              <a:gd name="connsiteY1792" fmla="*/ 2962786 h 6841925"/>
              <a:gd name="connsiteX1793" fmla="*/ 5694904 w 6005794"/>
              <a:gd name="connsiteY1793" fmla="*/ 2969095 h 6841925"/>
              <a:gd name="connsiteX1794" fmla="*/ 5698290 w 6005794"/>
              <a:gd name="connsiteY1794" fmla="*/ 2974560 h 6841925"/>
              <a:gd name="connsiteX1795" fmla="*/ 5701338 w 6005794"/>
              <a:gd name="connsiteY1795" fmla="*/ 2981287 h 6841925"/>
              <a:gd name="connsiteX1796" fmla="*/ 5704048 w 6005794"/>
              <a:gd name="connsiteY1796" fmla="*/ 2988016 h 6841925"/>
              <a:gd name="connsiteX1797" fmla="*/ 5706420 w 6005794"/>
              <a:gd name="connsiteY1797" fmla="*/ 2994742 h 6841925"/>
              <a:gd name="connsiteX1798" fmla="*/ 5708451 w 6005794"/>
              <a:gd name="connsiteY1798" fmla="*/ 3002311 h 6841925"/>
              <a:gd name="connsiteX1799" fmla="*/ 5710144 w 6005794"/>
              <a:gd name="connsiteY1799" fmla="*/ 3009879 h 6841925"/>
              <a:gd name="connsiteX1800" fmla="*/ 5721658 w 6005794"/>
              <a:gd name="connsiteY1800" fmla="*/ 3010300 h 6841925"/>
              <a:gd name="connsiteX1801" fmla="*/ 5801921 w 6005794"/>
              <a:gd name="connsiteY1801" fmla="*/ 3010300 h 6841925"/>
              <a:gd name="connsiteX1802" fmla="*/ 5796502 w 6005794"/>
              <a:gd name="connsiteY1802" fmla="*/ 3015344 h 6841925"/>
              <a:gd name="connsiteX1803" fmla="*/ 5791084 w 6005794"/>
              <a:gd name="connsiteY1803" fmla="*/ 3020391 h 6841925"/>
              <a:gd name="connsiteX1804" fmla="*/ 5786342 w 6005794"/>
              <a:gd name="connsiteY1804" fmla="*/ 3024175 h 6841925"/>
              <a:gd name="connsiteX1805" fmla="*/ 5781263 w 6005794"/>
              <a:gd name="connsiteY1805" fmla="*/ 3027959 h 6841925"/>
              <a:gd name="connsiteX1806" fmla="*/ 5775844 w 6005794"/>
              <a:gd name="connsiteY1806" fmla="*/ 3030903 h 6841925"/>
              <a:gd name="connsiteX1807" fmla="*/ 5770765 w 6005794"/>
              <a:gd name="connsiteY1807" fmla="*/ 3033846 h 6841925"/>
              <a:gd name="connsiteX1808" fmla="*/ 5766023 w 6005794"/>
              <a:gd name="connsiteY1808" fmla="*/ 3035948 h 6841925"/>
              <a:gd name="connsiteX1809" fmla="*/ 5760943 w 6005794"/>
              <a:gd name="connsiteY1809" fmla="*/ 3037630 h 6841925"/>
              <a:gd name="connsiteX1810" fmla="*/ 5755524 w 6005794"/>
              <a:gd name="connsiteY1810" fmla="*/ 3038892 h 6841925"/>
              <a:gd name="connsiteX1811" fmla="*/ 5750783 w 6005794"/>
              <a:gd name="connsiteY1811" fmla="*/ 3039732 h 6841925"/>
              <a:gd name="connsiteX1812" fmla="*/ 5740962 w 6005794"/>
              <a:gd name="connsiteY1812" fmla="*/ 3040995 h 6841925"/>
              <a:gd name="connsiteX1813" fmla="*/ 5730464 w 6005794"/>
              <a:gd name="connsiteY1813" fmla="*/ 3041415 h 6841925"/>
              <a:gd name="connsiteX1814" fmla="*/ 5720642 w 6005794"/>
              <a:gd name="connsiteY1814" fmla="*/ 3040995 h 6841925"/>
              <a:gd name="connsiteX1815" fmla="*/ 5715224 w 6005794"/>
              <a:gd name="connsiteY1815" fmla="*/ 3041415 h 6841925"/>
              <a:gd name="connsiteX1816" fmla="*/ 5709805 w 6005794"/>
              <a:gd name="connsiteY1816" fmla="*/ 3042256 h 6841925"/>
              <a:gd name="connsiteX1817" fmla="*/ 5709805 w 6005794"/>
              <a:gd name="connsiteY1817" fmla="*/ 3049403 h 6841925"/>
              <a:gd name="connsiteX1818" fmla="*/ 5710822 w 6005794"/>
              <a:gd name="connsiteY1818" fmla="*/ 3055290 h 6841925"/>
              <a:gd name="connsiteX1819" fmla="*/ 5712514 w 6005794"/>
              <a:gd name="connsiteY1819" fmla="*/ 3060335 h 6841925"/>
              <a:gd name="connsiteX1820" fmla="*/ 5715224 w 6005794"/>
              <a:gd name="connsiteY1820" fmla="*/ 3064961 h 6841925"/>
              <a:gd name="connsiteX1821" fmla="*/ 5718272 w 6005794"/>
              <a:gd name="connsiteY1821" fmla="*/ 3068324 h 6841925"/>
              <a:gd name="connsiteX1822" fmla="*/ 5722336 w 6005794"/>
              <a:gd name="connsiteY1822" fmla="*/ 3070426 h 6841925"/>
              <a:gd name="connsiteX1823" fmla="*/ 5727416 w 6005794"/>
              <a:gd name="connsiteY1823" fmla="*/ 3072108 h 6841925"/>
              <a:gd name="connsiteX1824" fmla="*/ 5732835 w 6005794"/>
              <a:gd name="connsiteY1824" fmla="*/ 3073370 h 6841925"/>
              <a:gd name="connsiteX1825" fmla="*/ 5740285 w 6005794"/>
              <a:gd name="connsiteY1825" fmla="*/ 3073370 h 6841925"/>
              <a:gd name="connsiteX1826" fmla="*/ 5747736 w 6005794"/>
              <a:gd name="connsiteY1826" fmla="*/ 3073792 h 6841925"/>
              <a:gd name="connsiteX1827" fmla="*/ 5754848 w 6005794"/>
              <a:gd name="connsiteY1827" fmla="*/ 3075052 h 6841925"/>
              <a:gd name="connsiteX1828" fmla="*/ 5761959 w 6005794"/>
              <a:gd name="connsiteY1828" fmla="*/ 3077154 h 6841925"/>
              <a:gd name="connsiteX1829" fmla="*/ 5769071 w 6005794"/>
              <a:gd name="connsiteY1829" fmla="*/ 3079256 h 6841925"/>
              <a:gd name="connsiteX1830" fmla="*/ 5775844 w 6005794"/>
              <a:gd name="connsiteY1830" fmla="*/ 3082200 h 6841925"/>
              <a:gd name="connsiteX1831" fmla="*/ 5789390 w 6005794"/>
              <a:gd name="connsiteY1831" fmla="*/ 3088926 h 6841925"/>
              <a:gd name="connsiteX1832" fmla="*/ 5802937 w 6005794"/>
              <a:gd name="connsiteY1832" fmla="*/ 3096076 h 6841925"/>
              <a:gd name="connsiteX1833" fmla="*/ 5816823 w 6005794"/>
              <a:gd name="connsiteY1833" fmla="*/ 3104063 h 6841925"/>
              <a:gd name="connsiteX1834" fmla="*/ 5830368 w 6005794"/>
              <a:gd name="connsiteY1834" fmla="*/ 3111632 h 6841925"/>
              <a:gd name="connsiteX1835" fmla="*/ 5844592 w 6005794"/>
              <a:gd name="connsiteY1835" fmla="*/ 3119201 h 6841925"/>
              <a:gd name="connsiteX1836" fmla="*/ 5683390 w 6005794"/>
              <a:gd name="connsiteY1836" fmla="*/ 3119201 h 6841925"/>
              <a:gd name="connsiteX1837" fmla="*/ 5672553 w 6005794"/>
              <a:gd name="connsiteY1837" fmla="*/ 3120883 h 6841925"/>
              <a:gd name="connsiteX1838" fmla="*/ 5671198 w 6005794"/>
              <a:gd name="connsiteY1838" fmla="*/ 3128031 h 6841925"/>
              <a:gd name="connsiteX1839" fmla="*/ 5670182 w 6005794"/>
              <a:gd name="connsiteY1839" fmla="*/ 3135178 h 6841925"/>
              <a:gd name="connsiteX1840" fmla="*/ 5670182 w 6005794"/>
              <a:gd name="connsiteY1840" fmla="*/ 3141906 h 6841925"/>
              <a:gd name="connsiteX1841" fmla="*/ 5670860 w 6005794"/>
              <a:gd name="connsiteY1841" fmla="*/ 3148213 h 6841925"/>
              <a:gd name="connsiteX1842" fmla="*/ 5671198 w 6005794"/>
              <a:gd name="connsiteY1842" fmla="*/ 3153680 h 6841925"/>
              <a:gd name="connsiteX1843" fmla="*/ 5672553 w 6005794"/>
              <a:gd name="connsiteY1843" fmla="*/ 3159146 h 6841925"/>
              <a:gd name="connsiteX1844" fmla="*/ 5674246 w 6005794"/>
              <a:gd name="connsiteY1844" fmla="*/ 3164192 h 6841925"/>
              <a:gd name="connsiteX1845" fmla="*/ 5676616 w 6005794"/>
              <a:gd name="connsiteY1845" fmla="*/ 3169236 h 6841925"/>
              <a:gd name="connsiteX1846" fmla="*/ 5679326 w 6005794"/>
              <a:gd name="connsiteY1846" fmla="*/ 3173862 h 6841925"/>
              <a:gd name="connsiteX1847" fmla="*/ 5682035 w 6005794"/>
              <a:gd name="connsiteY1847" fmla="*/ 3178067 h 6841925"/>
              <a:gd name="connsiteX1848" fmla="*/ 5685761 w 6005794"/>
              <a:gd name="connsiteY1848" fmla="*/ 3181851 h 6841925"/>
              <a:gd name="connsiteX1849" fmla="*/ 5689486 w 6005794"/>
              <a:gd name="connsiteY1849" fmla="*/ 3185214 h 6841925"/>
              <a:gd name="connsiteX1850" fmla="*/ 5693549 w 6005794"/>
              <a:gd name="connsiteY1850" fmla="*/ 3188578 h 6841925"/>
              <a:gd name="connsiteX1851" fmla="*/ 5698290 w 6005794"/>
              <a:gd name="connsiteY1851" fmla="*/ 3191942 h 6841925"/>
              <a:gd name="connsiteX1852" fmla="*/ 5703032 w 6005794"/>
              <a:gd name="connsiteY1852" fmla="*/ 3194885 h 6841925"/>
              <a:gd name="connsiteX1853" fmla="*/ 5708451 w 6005794"/>
              <a:gd name="connsiteY1853" fmla="*/ 3196988 h 6841925"/>
              <a:gd name="connsiteX1854" fmla="*/ 5714885 w 6005794"/>
              <a:gd name="connsiteY1854" fmla="*/ 3205397 h 6841925"/>
              <a:gd name="connsiteX1855" fmla="*/ 5720981 w 6005794"/>
              <a:gd name="connsiteY1855" fmla="*/ 3212544 h 6841925"/>
              <a:gd name="connsiteX1856" fmla="*/ 5727755 w 6005794"/>
              <a:gd name="connsiteY1856" fmla="*/ 3220113 h 6841925"/>
              <a:gd name="connsiteX1857" fmla="*/ 5734866 w 6005794"/>
              <a:gd name="connsiteY1857" fmla="*/ 3226841 h 6841925"/>
              <a:gd name="connsiteX1858" fmla="*/ 5741639 w 6005794"/>
              <a:gd name="connsiteY1858" fmla="*/ 3232728 h 6841925"/>
              <a:gd name="connsiteX1859" fmla="*/ 5749429 w 6005794"/>
              <a:gd name="connsiteY1859" fmla="*/ 3239035 h 6841925"/>
              <a:gd name="connsiteX1860" fmla="*/ 5763652 w 6005794"/>
              <a:gd name="connsiteY1860" fmla="*/ 3250807 h 6841925"/>
              <a:gd name="connsiteX1861" fmla="*/ 5778892 w 6005794"/>
              <a:gd name="connsiteY1861" fmla="*/ 3261739 h 6841925"/>
              <a:gd name="connsiteX1862" fmla="*/ 5794132 w 6005794"/>
              <a:gd name="connsiteY1862" fmla="*/ 3272251 h 6841925"/>
              <a:gd name="connsiteX1863" fmla="*/ 5809709 w 6005794"/>
              <a:gd name="connsiteY1863" fmla="*/ 3282763 h 6841925"/>
              <a:gd name="connsiteX1864" fmla="*/ 5824950 w 6005794"/>
              <a:gd name="connsiteY1864" fmla="*/ 3294115 h 6841925"/>
              <a:gd name="connsiteX1865" fmla="*/ 5826982 w 6005794"/>
              <a:gd name="connsiteY1865" fmla="*/ 3295797 h 6841925"/>
              <a:gd name="connsiteX1866" fmla="*/ 5829691 w 6005794"/>
              <a:gd name="connsiteY1866" fmla="*/ 3297057 h 6841925"/>
              <a:gd name="connsiteX1867" fmla="*/ 5836126 w 6005794"/>
              <a:gd name="connsiteY1867" fmla="*/ 3299161 h 6841925"/>
              <a:gd name="connsiteX1868" fmla="*/ 5842221 w 6005794"/>
              <a:gd name="connsiteY1868" fmla="*/ 3302104 h 6841925"/>
              <a:gd name="connsiteX1869" fmla="*/ 5845608 w 6005794"/>
              <a:gd name="connsiteY1869" fmla="*/ 3302945 h 6841925"/>
              <a:gd name="connsiteX1870" fmla="*/ 5848317 w 6005794"/>
              <a:gd name="connsiteY1870" fmla="*/ 3304627 h 6841925"/>
              <a:gd name="connsiteX1871" fmla="*/ 5851026 w 6005794"/>
              <a:gd name="connsiteY1871" fmla="*/ 3306729 h 6841925"/>
              <a:gd name="connsiteX1872" fmla="*/ 5852720 w 6005794"/>
              <a:gd name="connsiteY1872" fmla="*/ 3309251 h 6841925"/>
              <a:gd name="connsiteX1873" fmla="*/ 5854074 w 6005794"/>
              <a:gd name="connsiteY1873" fmla="*/ 3311775 h 6841925"/>
              <a:gd name="connsiteX1874" fmla="*/ 5854413 w 6005794"/>
              <a:gd name="connsiteY1874" fmla="*/ 3315979 h 6841925"/>
              <a:gd name="connsiteX1875" fmla="*/ 5854074 w 6005794"/>
              <a:gd name="connsiteY1875" fmla="*/ 3319764 h 6841925"/>
              <a:gd name="connsiteX1876" fmla="*/ 5852720 w 6005794"/>
              <a:gd name="connsiteY1876" fmla="*/ 3324809 h 6841925"/>
              <a:gd name="connsiteX1877" fmla="*/ 5850010 w 6005794"/>
              <a:gd name="connsiteY1877" fmla="*/ 3330275 h 6841925"/>
              <a:gd name="connsiteX1878" fmla="*/ 5846286 w 6005794"/>
              <a:gd name="connsiteY1878" fmla="*/ 3337003 h 6841925"/>
              <a:gd name="connsiteX1879" fmla="*/ 5842899 w 6005794"/>
              <a:gd name="connsiteY1879" fmla="*/ 3342048 h 6841925"/>
              <a:gd name="connsiteX1880" fmla="*/ 5839512 w 6005794"/>
              <a:gd name="connsiteY1880" fmla="*/ 3345833 h 6841925"/>
              <a:gd name="connsiteX1881" fmla="*/ 5836126 w 6005794"/>
              <a:gd name="connsiteY1881" fmla="*/ 3348355 h 6841925"/>
              <a:gd name="connsiteX1882" fmla="*/ 5832400 w 6005794"/>
              <a:gd name="connsiteY1882" fmla="*/ 3350037 h 6841925"/>
              <a:gd name="connsiteX1883" fmla="*/ 5829013 w 6005794"/>
              <a:gd name="connsiteY1883" fmla="*/ 3350458 h 6841925"/>
              <a:gd name="connsiteX1884" fmla="*/ 5825289 w 6005794"/>
              <a:gd name="connsiteY1884" fmla="*/ 3350458 h 6841925"/>
              <a:gd name="connsiteX1885" fmla="*/ 5821563 w 6005794"/>
              <a:gd name="connsiteY1885" fmla="*/ 3350037 h 6841925"/>
              <a:gd name="connsiteX1886" fmla="*/ 5818177 w 6005794"/>
              <a:gd name="connsiteY1886" fmla="*/ 3348775 h 6841925"/>
              <a:gd name="connsiteX1887" fmla="*/ 5811403 w 6005794"/>
              <a:gd name="connsiteY1887" fmla="*/ 3345833 h 6841925"/>
              <a:gd name="connsiteX1888" fmla="*/ 5804291 w 6005794"/>
              <a:gd name="connsiteY1888" fmla="*/ 3342469 h 6841925"/>
              <a:gd name="connsiteX1889" fmla="*/ 5796841 w 6005794"/>
              <a:gd name="connsiteY1889" fmla="*/ 3339946 h 6841925"/>
              <a:gd name="connsiteX1890" fmla="*/ 5793454 w 6005794"/>
              <a:gd name="connsiteY1890" fmla="*/ 3338684 h 6841925"/>
              <a:gd name="connsiteX1891" fmla="*/ 5789729 w 6005794"/>
              <a:gd name="connsiteY1891" fmla="*/ 3338684 h 6841925"/>
              <a:gd name="connsiteX1892" fmla="*/ 5780246 w 6005794"/>
              <a:gd name="connsiteY1892" fmla="*/ 3338684 h 6841925"/>
              <a:gd name="connsiteX1893" fmla="*/ 5770426 w 6005794"/>
              <a:gd name="connsiteY1893" fmla="*/ 3339105 h 6841925"/>
              <a:gd name="connsiteX1894" fmla="*/ 5766023 w 6005794"/>
              <a:gd name="connsiteY1894" fmla="*/ 3340367 h 6841925"/>
              <a:gd name="connsiteX1895" fmla="*/ 5761620 w 6005794"/>
              <a:gd name="connsiteY1895" fmla="*/ 3341627 h 6841925"/>
              <a:gd name="connsiteX1896" fmla="*/ 5757895 w 6005794"/>
              <a:gd name="connsiteY1896" fmla="*/ 3343731 h 6841925"/>
              <a:gd name="connsiteX1897" fmla="*/ 5755186 w 6005794"/>
              <a:gd name="connsiteY1897" fmla="*/ 3346674 h 6841925"/>
              <a:gd name="connsiteX1898" fmla="*/ 5753493 w 6005794"/>
              <a:gd name="connsiteY1898" fmla="*/ 3348775 h 6841925"/>
              <a:gd name="connsiteX1899" fmla="*/ 5752139 w 6005794"/>
              <a:gd name="connsiteY1899" fmla="*/ 3351718 h 6841925"/>
              <a:gd name="connsiteX1900" fmla="*/ 5751122 w 6005794"/>
              <a:gd name="connsiteY1900" fmla="*/ 3353822 h 6841925"/>
              <a:gd name="connsiteX1901" fmla="*/ 5751122 w 6005794"/>
              <a:gd name="connsiteY1901" fmla="*/ 3356765 h 6841925"/>
              <a:gd name="connsiteX1902" fmla="*/ 5751122 w 6005794"/>
              <a:gd name="connsiteY1902" fmla="*/ 3358867 h 6841925"/>
              <a:gd name="connsiteX1903" fmla="*/ 5752139 w 6005794"/>
              <a:gd name="connsiteY1903" fmla="*/ 3361389 h 6841925"/>
              <a:gd name="connsiteX1904" fmla="*/ 5753831 w 6005794"/>
              <a:gd name="connsiteY1904" fmla="*/ 3366015 h 6841925"/>
              <a:gd name="connsiteX1905" fmla="*/ 5756541 w 6005794"/>
              <a:gd name="connsiteY1905" fmla="*/ 3371060 h 6841925"/>
              <a:gd name="connsiteX1906" fmla="*/ 5759589 w 6005794"/>
              <a:gd name="connsiteY1906" fmla="*/ 3375686 h 6841925"/>
              <a:gd name="connsiteX1907" fmla="*/ 5762975 w 6005794"/>
              <a:gd name="connsiteY1907" fmla="*/ 3379891 h 6841925"/>
              <a:gd name="connsiteX1908" fmla="*/ 5765684 w 6005794"/>
              <a:gd name="connsiteY1908" fmla="*/ 3384935 h 6841925"/>
              <a:gd name="connsiteX1909" fmla="*/ 5772119 w 6005794"/>
              <a:gd name="connsiteY1909" fmla="*/ 3399653 h 6841925"/>
              <a:gd name="connsiteX1910" fmla="*/ 5778554 w 6005794"/>
              <a:gd name="connsiteY1910" fmla="*/ 3415209 h 6841925"/>
              <a:gd name="connsiteX1911" fmla="*/ 5784987 w 6005794"/>
              <a:gd name="connsiteY1911" fmla="*/ 3430347 h 6841925"/>
              <a:gd name="connsiteX1912" fmla="*/ 5791423 w 6005794"/>
              <a:gd name="connsiteY1912" fmla="*/ 3445062 h 6841925"/>
              <a:gd name="connsiteX1913" fmla="*/ 5793454 w 6005794"/>
              <a:gd name="connsiteY1913" fmla="*/ 3449267 h 6841925"/>
              <a:gd name="connsiteX1914" fmla="*/ 5796164 w 6005794"/>
              <a:gd name="connsiteY1914" fmla="*/ 3453052 h 6841925"/>
              <a:gd name="connsiteX1915" fmla="*/ 5801582 w 6005794"/>
              <a:gd name="connsiteY1915" fmla="*/ 3460199 h 6841925"/>
              <a:gd name="connsiteX1916" fmla="*/ 5807339 w 6005794"/>
              <a:gd name="connsiteY1916" fmla="*/ 3467348 h 6841925"/>
              <a:gd name="connsiteX1917" fmla="*/ 5812758 w 6005794"/>
              <a:gd name="connsiteY1917" fmla="*/ 3474917 h 6841925"/>
              <a:gd name="connsiteX1918" fmla="*/ 5815468 w 6005794"/>
              <a:gd name="connsiteY1918" fmla="*/ 3478700 h 6841925"/>
              <a:gd name="connsiteX1919" fmla="*/ 5817161 w 6005794"/>
              <a:gd name="connsiteY1919" fmla="*/ 3482485 h 6841925"/>
              <a:gd name="connsiteX1920" fmla="*/ 5818854 w 6005794"/>
              <a:gd name="connsiteY1920" fmla="*/ 3486269 h 6841925"/>
              <a:gd name="connsiteX1921" fmla="*/ 5819871 w 6005794"/>
              <a:gd name="connsiteY1921" fmla="*/ 3490473 h 6841925"/>
              <a:gd name="connsiteX1922" fmla="*/ 5820209 w 6005794"/>
              <a:gd name="connsiteY1922" fmla="*/ 3494679 h 6841925"/>
              <a:gd name="connsiteX1923" fmla="*/ 5819871 w 6005794"/>
              <a:gd name="connsiteY1923" fmla="*/ 3499303 h 6841925"/>
              <a:gd name="connsiteX1924" fmla="*/ 5818515 w 6005794"/>
              <a:gd name="connsiteY1924" fmla="*/ 3503929 h 6841925"/>
              <a:gd name="connsiteX1925" fmla="*/ 5816145 w 6005794"/>
              <a:gd name="connsiteY1925" fmla="*/ 3508974 h 6841925"/>
              <a:gd name="connsiteX1926" fmla="*/ 5813436 w 6005794"/>
              <a:gd name="connsiteY1926" fmla="*/ 3513178 h 6841925"/>
              <a:gd name="connsiteX1927" fmla="*/ 5810726 w 6005794"/>
              <a:gd name="connsiteY1927" fmla="*/ 3516122 h 6841925"/>
              <a:gd name="connsiteX1928" fmla="*/ 5807678 w 6005794"/>
              <a:gd name="connsiteY1928" fmla="*/ 3517804 h 6841925"/>
              <a:gd name="connsiteX1929" fmla="*/ 5804630 w 6005794"/>
              <a:gd name="connsiteY1929" fmla="*/ 3518225 h 6841925"/>
              <a:gd name="connsiteX1930" fmla="*/ 5800905 w 6005794"/>
              <a:gd name="connsiteY1930" fmla="*/ 3518225 h 6841925"/>
              <a:gd name="connsiteX1931" fmla="*/ 5797519 w 6005794"/>
              <a:gd name="connsiteY1931" fmla="*/ 3517804 h 6841925"/>
              <a:gd name="connsiteX1932" fmla="*/ 5793793 w 6005794"/>
              <a:gd name="connsiteY1932" fmla="*/ 3516542 h 6841925"/>
              <a:gd name="connsiteX1933" fmla="*/ 5790068 w 6005794"/>
              <a:gd name="connsiteY1933" fmla="*/ 3514861 h 6841925"/>
              <a:gd name="connsiteX1934" fmla="*/ 5782279 w 6005794"/>
              <a:gd name="connsiteY1934" fmla="*/ 3511497 h 6841925"/>
              <a:gd name="connsiteX1935" fmla="*/ 5774489 w 6005794"/>
              <a:gd name="connsiteY1935" fmla="*/ 3508134 h 6841925"/>
              <a:gd name="connsiteX1936" fmla="*/ 5770426 w 6005794"/>
              <a:gd name="connsiteY1936" fmla="*/ 3507713 h 6841925"/>
              <a:gd name="connsiteX1937" fmla="*/ 5766361 w 6005794"/>
              <a:gd name="connsiteY1937" fmla="*/ 3507292 h 6841925"/>
              <a:gd name="connsiteX1938" fmla="*/ 5762975 w 6005794"/>
              <a:gd name="connsiteY1938" fmla="*/ 3507713 h 6841925"/>
              <a:gd name="connsiteX1939" fmla="*/ 5758911 w 6005794"/>
              <a:gd name="connsiteY1939" fmla="*/ 3508974 h 6841925"/>
              <a:gd name="connsiteX1940" fmla="*/ 5758911 w 6005794"/>
              <a:gd name="connsiteY1940" fmla="*/ 3508134 h 6841925"/>
              <a:gd name="connsiteX1941" fmla="*/ 5758233 w 6005794"/>
              <a:gd name="connsiteY1941" fmla="*/ 3508134 h 6841925"/>
              <a:gd name="connsiteX1942" fmla="*/ 5758911 w 6005794"/>
              <a:gd name="connsiteY1942" fmla="*/ 3508974 h 6841925"/>
              <a:gd name="connsiteX1943" fmla="*/ 5757895 w 6005794"/>
              <a:gd name="connsiteY1943" fmla="*/ 3514861 h 6841925"/>
              <a:gd name="connsiteX1944" fmla="*/ 5757895 w 6005794"/>
              <a:gd name="connsiteY1944" fmla="*/ 3521168 h 6841925"/>
              <a:gd name="connsiteX1945" fmla="*/ 5758233 w 6005794"/>
              <a:gd name="connsiteY1945" fmla="*/ 3527054 h 6841925"/>
              <a:gd name="connsiteX1946" fmla="*/ 5759250 w 6005794"/>
              <a:gd name="connsiteY1946" fmla="*/ 3532940 h 6841925"/>
              <a:gd name="connsiteX1947" fmla="*/ 5760605 w 6005794"/>
              <a:gd name="connsiteY1947" fmla="*/ 3538407 h 6841925"/>
              <a:gd name="connsiteX1948" fmla="*/ 5762975 w 6005794"/>
              <a:gd name="connsiteY1948" fmla="*/ 3543452 h 6841925"/>
              <a:gd name="connsiteX1949" fmla="*/ 5765684 w 6005794"/>
              <a:gd name="connsiteY1949" fmla="*/ 3548919 h 6841925"/>
              <a:gd name="connsiteX1950" fmla="*/ 5768394 w 6005794"/>
              <a:gd name="connsiteY1950" fmla="*/ 3553964 h 6841925"/>
              <a:gd name="connsiteX1951" fmla="*/ 5771780 w 6005794"/>
              <a:gd name="connsiteY1951" fmla="*/ 3559430 h 6841925"/>
              <a:gd name="connsiteX1952" fmla="*/ 5775844 w 6005794"/>
              <a:gd name="connsiteY1952" fmla="*/ 3564476 h 6841925"/>
              <a:gd name="connsiteX1953" fmla="*/ 5784987 w 6005794"/>
              <a:gd name="connsiteY1953" fmla="*/ 3576248 h 6841925"/>
              <a:gd name="connsiteX1954" fmla="*/ 5795148 w 6005794"/>
              <a:gd name="connsiteY1954" fmla="*/ 3588442 h 6841925"/>
              <a:gd name="connsiteX1955" fmla="*/ 5807000 w 6005794"/>
              <a:gd name="connsiteY1955" fmla="*/ 3602318 h 6841925"/>
              <a:gd name="connsiteX1956" fmla="*/ 5788374 w 6005794"/>
              <a:gd name="connsiteY1956" fmla="*/ 3596431 h 6841925"/>
              <a:gd name="connsiteX1957" fmla="*/ 5770426 w 6005794"/>
              <a:gd name="connsiteY1957" fmla="*/ 3591807 h 6841925"/>
              <a:gd name="connsiteX1958" fmla="*/ 5752815 w 6005794"/>
              <a:gd name="connsiteY1958" fmla="*/ 3588442 h 6841925"/>
              <a:gd name="connsiteX1959" fmla="*/ 5736220 w 6005794"/>
              <a:gd name="connsiteY1959" fmla="*/ 3586339 h 6841925"/>
              <a:gd name="connsiteX1960" fmla="*/ 5719627 w 6005794"/>
              <a:gd name="connsiteY1960" fmla="*/ 3585079 h 6841925"/>
              <a:gd name="connsiteX1961" fmla="*/ 5703032 w 6005794"/>
              <a:gd name="connsiteY1961" fmla="*/ 3584658 h 6841925"/>
              <a:gd name="connsiteX1962" fmla="*/ 5687454 w 6005794"/>
              <a:gd name="connsiteY1962" fmla="*/ 3585079 h 6841925"/>
              <a:gd name="connsiteX1963" fmla="*/ 5671536 w 6005794"/>
              <a:gd name="connsiteY1963" fmla="*/ 3586760 h 6841925"/>
              <a:gd name="connsiteX1964" fmla="*/ 5655958 w 6005794"/>
              <a:gd name="connsiteY1964" fmla="*/ 3588863 h 6841925"/>
              <a:gd name="connsiteX1965" fmla="*/ 5640719 w 6005794"/>
              <a:gd name="connsiteY1965" fmla="*/ 3591386 h 6841925"/>
              <a:gd name="connsiteX1966" fmla="*/ 5625817 w 6005794"/>
              <a:gd name="connsiteY1966" fmla="*/ 3594749 h 6841925"/>
              <a:gd name="connsiteX1967" fmla="*/ 5610578 w 6005794"/>
              <a:gd name="connsiteY1967" fmla="*/ 3598113 h 6841925"/>
              <a:gd name="connsiteX1968" fmla="*/ 5581454 w 6005794"/>
              <a:gd name="connsiteY1968" fmla="*/ 3606522 h 6841925"/>
              <a:gd name="connsiteX1969" fmla="*/ 5551652 w 6005794"/>
              <a:gd name="connsiteY1969" fmla="*/ 3615773 h 6841925"/>
              <a:gd name="connsiteX1970" fmla="*/ 5548264 w 6005794"/>
              <a:gd name="connsiteY1970" fmla="*/ 3616194 h 6841925"/>
              <a:gd name="connsiteX1971" fmla="*/ 5544200 w 6005794"/>
              <a:gd name="connsiteY1971" fmla="*/ 3617454 h 6841925"/>
              <a:gd name="connsiteX1972" fmla="*/ 5536411 w 6005794"/>
              <a:gd name="connsiteY1972" fmla="*/ 3617454 h 6841925"/>
              <a:gd name="connsiteX1973" fmla="*/ 5528961 w 6005794"/>
              <a:gd name="connsiteY1973" fmla="*/ 3617034 h 6841925"/>
              <a:gd name="connsiteX1974" fmla="*/ 5521171 w 6005794"/>
              <a:gd name="connsiteY1974" fmla="*/ 3614511 h 6841925"/>
              <a:gd name="connsiteX1975" fmla="*/ 5514059 w 6005794"/>
              <a:gd name="connsiteY1975" fmla="*/ 3611989 h 6841925"/>
              <a:gd name="connsiteX1976" fmla="*/ 5506948 w 6005794"/>
              <a:gd name="connsiteY1976" fmla="*/ 3608625 h 6841925"/>
              <a:gd name="connsiteX1977" fmla="*/ 5499836 w 6005794"/>
              <a:gd name="connsiteY1977" fmla="*/ 3604841 h 6841925"/>
              <a:gd name="connsiteX1978" fmla="*/ 5492385 w 6005794"/>
              <a:gd name="connsiteY1978" fmla="*/ 3599794 h 6841925"/>
              <a:gd name="connsiteX1979" fmla="*/ 5486967 w 6005794"/>
              <a:gd name="connsiteY1979" fmla="*/ 3596431 h 6841925"/>
              <a:gd name="connsiteX1980" fmla="*/ 5482225 w 6005794"/>
              <a:gd name="connsiteY1980" fmla="*/ 3593908 h 6841925"/>
              <a:gd name="connsiteX1981" fmla="*/ 5477823 w 6005794"/>
              <a:gd name="connsiteY1981" fmla="*/ 3592227 h 6841925"/>
              <a:gd name="connsiteX1982" fmla="*/ 5473759 w 6005794"/>
              <a:gd name="connsiteY1982" fmla="*/ 3591807 h 6841925"/>
              <a:gd name="connsiteX1983" fmla="*/ 5470373 w 6005794"/>
              <a:gd name="connsiteY1983" fmla="*/ 3591807 h 6841925"/>
              <a:gd name="connsiteX1984" fmla="*/ 5467664 w 6005794"/>
              <a:gd name="connsiteY1984" fmla="*/ 3593067 h 6841925"/>
              <a:gd name="connsiteX1985" fmla="*/ 5465631 w 6005794"/>
              <a:gd name="connsiteY1985" fmla="*/ 3594749 h 6841925"/>
              <a:gd name="connsiteX1986" fmla="*/ 5463261 w 6005794"/>
              <a:gd name="connsiteY1986" fmla="*/ 3596851 h 6841925"/>
              <a:gd name="connsiteX1987" fmla="*/ 5461906 w 6005794"/>
              <a:gd name="connsiteY1987" fmla="*/ 3600215 h 6841925"/>
              <a:gd name="connsiteX1988" fmla="*/ 5460551 w 6005794"/>
              <a:gd name="connsiteY1988" fmla="*/ 3603579 h 6841925"/>
              <a:gd name="connsiteX1989" fmla="*/ 5459873 w 6005794"/>
              <a:gd name="connsiteY1989" fmla="*/ 3607363 h 6841925"/>
              <a:gd name="connsiteX1990" fmla="*/ 5458858 w 6005794"/>
              <a:gd name="connsiteY1990" fmla="*/ 3611989 h 6841925"/>
              <a:gd name="connsiteX1991" fmla="*/ 5457842 w 6005794"/>
              <a:gd name="connsiteY1991" fmla="*/ 3622080 h 6841925"/>
              <a:gd name="connsiteX1992" fmla="*/ 5457842 w 6005794"/>
              <a:gd name="connsiteY1992" fmla="*/ 3632591 h 6841925"/>
              <a:gd name="connsiteX1993" fmla="*/ 5459197 w 6005794"/>
              <a:gd name="connsiteY1993" fmla="*/ 3638478 h 6841925"/>
              <a:gd name="connsiteX1994" fmla="*/ 5460551 w 6005794"/>
              <a:gd name="connsiteY1994" fmla="*/ 3644785 h 6841925"/>
              <a:gd name="connsiteX1995" fmla="*/ 5460889 w 6005794"/>
              <a:gd name="connsiteY1995" fmla="*/ 3650251 h 6841925"/>
              <a:gd name="connsiteX1996" fmla="*/ 5460889 w 6005794"/>
              <a:gd name="connsiteY1996" fmla="*/ 3656138 h 6841925"/>
              <a:gd name="connsiteX1997" fmla="*/ 5460551 w 6005794"/>
              <a:gd name="connsiteY1997" fmla="*/ 3658240 h 6841925"/>
              <a:gd name="connsiteX1998" fmla="*/ 5459873 w 6005794"/>
              <a:gd name="connsiteY1998" fmla="*/ 3659922 h 6841925"/>
              <a:gd name="connsiteX1999" fmla="*/ 5458519 w 6005794"/>
              <a:gd name="connsiteY1999" fmla="*/ 3661603 h 6841925"/>
              <a:gd name="connsiteX2000" fmla="*/ 5457165 w 6005794"/>
              <a:gd name="connsiteY2000" fmla="*/ 3662865 h 6841925"/>
              <a:gd name="connsiteX2001" fmla="*/ 5454794 w 6005794"/>
              <a:gd name="connsiteY2001" fmla="*/ 3663705 h 6841925"/>
              <a:gd name="connsiteX2002" fmla="*/ 5452423 w 6005794"/>
              <a:gd name="connsiteY2002" fmla="*/ 3663705 h 6841925"/>
              <a:gd name="connsiteX2003" fmla="*/ 5449375 w 6005794"/>
              <a:gd name="connsiteY2003" fmla="*/ 3663705 h 6841925"/>
              <a:gd name="connsiteX2004" fmla="*/ 5445651 w 6005794"/>
              <a:gd name="connsiteY2004" fmla="*/ 3662865 h 6841925"/>
              <a:gd name="connsiteX2005" fmla="*/ 5437184 w 6005794"/>
              <a:gd name="connsiteY2005" fmla="*/ 3659922 h 6841925"/>
              <a:gd name="connsiteX2006" fmla="*/ 5428717 w 6005794"/>
              <a:gd name="connsiteY2006" fmla="*/ 3658240 h 6841925"/>
              <a:gd name="connsiteX2007" fmla="*/ 5419573 w 6005794"/>
              <a:gd name="connsiteY2007" fmla="*/ 3656559 h 6841925"/>
              <a:gd name="connsiteX2008" fmla="*/ 5411106 w 6005794"/>
              <a:gd name="connsiteY2008" fmla="*/ 3655297 h 6841925"/>
              <a:gd name="connsiteX2009" fmla="*/ 5393835 w 6005794"/>
              <a:gd name="connsiteY2009" fmla="*/ 3653614 h 6841925"/>
              <a:gd name="connsiteX2010" fmla="*/ 5375887 w 6005794"/>
              <a:gd name="connsiteY2010" fmla="*/ 3651933 h 6841925"/>
              <a:gd name="connsiteX2011" fmla="*/ 5358276 w 6005794"/>
              <a:gd name="connsiteY2011" fmla="*/ 3650251 h 6841925"/>
              <a:gd name="connsiteX2012" fmla="*/ 5349809 w 6005794"/>
              <a:gd name="connsiteY2012" fmla="*/ 3648569 h 6841925"/>
              <a:gd name="connsiteX2013" fmla="*/ 5341004 w 6005794"/>
              <a:gd name="connsiteY2013" fmla="*/ 3646887 h 6841925"/>
              <a:gd name="connsiteX2014" fmla="*/ 5332539 w 6005794"/>
              <a:gd name="connsiteY2014" fmla="*/ 3644785 h 6841925"/>
              <a:gd name="connsiteX2015" fmla="*/ 5324071 w 6005794"/>
              <a:gd name="connsiteY2015" fmla="*/ 3641421 h 6841925"/>
              <a:gd name="connsiteX2016" fmla="*/ 5315605 w 6005794"/>
              <a:gd name="connsiteY2016" fmla="*/ 3637637 h 6841925"/>
              <a:gd name="connsiteX2017" fmla="*/ 5307477 w 6005794"/>
              <a:gd name="connsiteY2017" fmla="*/ 3633013 h 6841925"/>
              <a:gd name="connsiteX2018" fmla="*/ 5133067 w 6005794"/>
              <a:gd name="connsiteY2018" fmla="*/ 3633853 h 6841925"/>
              <a:gd name="connsiteX2019" fmla="*/ 5130696 w 6005794"/>
              <a:gd name="connsiteY2019" fmla="*/ 3637216 h 6841925"/>
              <a:gd name="connsiteX2020" fmla="*/ 5127987 w 6005794"/>
              <a:gd name="connsiteY2020" fmla="*/ 3639740 h 6841925"/>
              <a:gd name="connsiteX2021" fmla="*/ 5125277 w 6005794"/>
              <a:gd name="connsiteY2021" fmla="*/ 3641841 h 6841925"/>
              <a:gd name="connsiteX2022" fmla="*/ 5122907 w 6005794"/>
              <a:gd name="connsiteY2022" fmla="*/ 3643103 h 6841925"/>
              <a:gd name="connsiteX2023" fmla="*/ 5120537 w 6005794"/>
              <a:gd name="connsiteY2023" fmla="*/ 3644365 h 6841925"/>
              <a:gd name="connsiteX2024" fmla="*/ 5118504 w 6005794"/>
              <a:gd name="connsiteY2024" fmla="*/ 3644365 h 6841925"/>
              <a:gd name="connsiteX2025" fmla="*/ 5116472 w 6005794"/>
              <a:gd name="connsiteY2025" fmla="*/ 3643523 h 6841925"/>
              <a:gd name="connsiteX2026" fmla="*/ 5114780 w 6005794"/>
              <a:gd name="connsiteY2026" fmla="*/ 3642683 h 6841925"/>
              <a:gd name="connsiteX2027" fmla="*/ 5113424 w 6005794"/>
              <a:gd name="connsiteY2027" fmla="*/ 3641000 h 6841925"/>
              <a:gd name="connsiteX2028" fmla="*/ 5112070 w 6005794"/>
              <a:gd name="connsiteY2028" fmla="*/ 3639319 h 6841925"/>
              <a:gd name="connsiteX2029" fmla="*/ 5109360 w 6005794"/>
              <a:gd name="connsiteY2029" fmla="*/ 3634273 h 6841925"/>
              <a:gd name="connsiteX2030" fmla="*/ 5107329 w 6005794"/>
              <a:gd name="connsiteY2030" fmla="*/ 3627966 h 6841925"/>
              <a:gd name="connsiteX2031" fmla="*/ 5104958 w 6005794"/>
              <a:gd name="connsiteY2031" fmla="*/ 3621238 h 6841925"/>
              <a:gd name="connsiteX2032" fmla="*/ 5032146 w 6005794"/>
              <a:gd name="connsiteY2032" fmla="*/ 3635535 h 6841925"/>
              <a:gd name="connsiteX2033" fmla="*/ 5033162 w 6005794"/>
              <a:gd name="connsiteY2033" fmla="*/ 3640159 h 6841925"/>
              <a:gd name="connsiteX2034" fmla="*/ 5033840 w 6005794"/>
              <a:gd name="connsiteY2034" fmla="*/ 3645206 h 6841925"/>
              <a:gd name="connsiteX2035" fmla="*/ 5034855 w 6005794"/>
              <a:gd name="connsiteY2035" fmla="*/ 3649410 h 6841925"/>
              <a:gd name="connsiteX2036" fmla="*/ 5036549 w 6005794"/>
              <a:gd name="connsiteY2036" fmla="*/ 3653194 h 6841925"/>
              <a:gd name="connsiteX2037" fmla="*/ 5038919 w 6005794"/>
              <a:gd name="connsiteY2037" fmla="*/ 3656559 h 6841925"/>
              <a:gd name="connsiteX2038" fmla="*/ 5041290 w 6005794"/>
              <a:gd name="connsiteY2038" fmla="*/ 3659502 h 6841925"/>
              <a:gd name="connsiteX2039" fmla="*/ 5043322 w 6005794"/>
              <a:gd name="connsiteY2039" fmla="*/ 3662024 h 6841925"/>
              <a:gd name="connsiteX2040" fmla="*/ 5046031 w 6005794"/>
              <a:gd name="connsiteY2040" fmla="*/ 3664126 h 6841925"/>
              <a:gd name="connsiteX2041" fmla="*/ 5051788 w 6005794"/>
              <a:gd name="connsiteY2041" fmla="*/ 3668752 h 6841925"/>
              <a:gd name="connsiteX2042" fmla="*/ 5058223 w 6005794"/>
              <a:gd name="connsiteY2042" fmla="*/ 3672115 h 6841925"/>
              <a:gd name="connsiteX2043" fmla="*/ 5064658 w 6005794"/>
              <a:gd name="connsiteY2043" fmla="*/ 3675900 h 6841925"/>
              <a:gd name="connsiteX2044" fmla="*/ 5070415 w 6005794"/>
              <a:gd name="connsiteY2044" fmla="*/ 3680105 h 6841925"/>
              <a:gd name="connsiteX2045" fmla="*/ 5081590 w 6005794"/>
              <a:gd name="connsiteY2045" fmla="*/ 3680105 h 6841925"/>
              <a:gd name="connsiteX2046" fmla="*/ 5085992 w 6005794"/>
              <a:gd name="connsiteY2046" fmla="*/ 3678423 h 6841925"/>
              <a:gd name="connsiteX2047" fmla="*/ 5090057 w 6005794"/>
              <a:gd name="connsiteY2047" fmla="*/ 3677582 h 6841925"/>
              <a:gd name="connsiteX2048" fmla="*/ 5094122 w 6005794"/>
              <a:gd name="connsiteY2048" fmla="*/ 3677161 h 6841925"/>
              <a:gd name="connsiteX2049" fmla="*/ 5097846 w 6005794"/>
              <a:gd name="connsiteY2049" fmla="*/ 3677161 h 6841925"/>
              <a:gd name="connsiteX2050" fmla="*/ 5101233 w 6005794"/>
              <a:gd name="connsiteY2050" fmla="*/ 3677582 h 6841925"/>
              <a:gd name="connsiteX2051" fmla="*/ 5104619 w 6005794"/>
              <a:gd name="connsiteY2051" fmla="*/ 3678843 h 6841925"/>
              <a:gd name="connsiteX2052" fmla="*/ 5108005 w 6005794"/>
              <a:gd name="connsiteY2052" fmla="*/ 3680524 h 6841925"/>
              <a:gd name="connsiteX2053" fmla="*/ 5110715 w 6005794"/>
              <a:gd name="connsiteY2053" fmla="*/ 3682207 h 6841925"/>
              <a:gd name="connsiteX2054" fmla="*/ 5116472 w 6005794"/>
              <a:gd name="connsiteY2054" fmla="*/ 3685991 h 6841925"/>
              <a:gd name="connsiteX2055" fmla="*/ 5121891 w 6005794"/>
              <a:gd name="connsiteY2055" fmla="*/ 3691457 h 6841925"/>
              <a:gd name="connsiteX2056" fmla="*/ 5126970 w 6005794"/>
              <a:gd name="connsiteY2056" fmla="*/ 3697764 h 6841925"/>
              <a:gd name="connsiteX2057" fmla="*/ 5131712 w 6005794"/>
              <a:gd name="connsiteY2057" fmla="*/ 3704070 h 6841925"/>
              <a:gd name="connsiteX2058" fmla="*/ 5136793 w 6005794"/>
              <a:gd name="connsiteY2058" fmla="*/ 3710798 h 6841925"/>
              <a:gd name="connsiteX2059" fmla="*/ 5142211 w 6005794"/>
              <a:gd name="connsiteY2059" fmla="*/ 3717106 h 6841925"/>
              <a:gd name="connsiteX2060" fmla="*/ 5147629 w 6005794"/>
              <a:gd name="connsiteY2060" fmla="*/ 3723413 h 6841925"/>
              <a:gd name="connsiteX2061" fmla="*/ 5153386 w 6005794"/>
              <a:gd name="connsiteY2061" fmla="*/ 3729720 h 6841925"/>
              <a:gd name="connsiteX2062" fmla="*/ 5156434 w 6005794"/>
              <a:gd name="connsiteY2062" fmla="*/ 3731822 h 6841925"/>
              <a:gd name="connsiteX2063" fmla="*/ 5160160 w 6005794"/>
              <a:gd name="connsiteY2063" fmla="*/ 3733925 h 6841925"/>
              <a:gd name="connsiteX2064" fmla="*/ 5163885 w 6005794"/>
              <a:gd name="connsiteY2064" fmla="*/ 3736447 h 6841925"/>
              <a:gd name="connsiteX2065" fmla="*/ 5167948 w 6005794"/>
              <a:gd name="connsiteY2065" fmla="*/ 3738128 h 6841925"/>
              <a:gd name="connsiteX2066" fmla="*/ 5172013 w 6005794"/>
              <a:gd name="connsiteY2066" fmla="*/ 3738969 h 6841925"/>
              <a:gd name="connsiteX2067" fmla="*/ 5175738 w 6005794"/>
              <a:gd name="connsiteY2067" fmla="*/ 3740231 h 6841925"/>
              <a:gd name="connsiteX2068" fmla="*/ 5180480 w 6005794"/>
              <a:gd name="connsiteY2068" fmla="*/ 3740653 h 6841925"/>
              <a:gd name="connsiteX2069" fmla="*/ 5185221 w 6005794"/>
              <a:gd name="connsiteY2069" fmla="*/ 3740653 h 6841925"/>
              <a:gd name="connsiteX2070" fmla="*/ 5132728 w 6005794"/>
              <a:gd name="connsiteY2070" fmla="*/ 3770925 h 6841925"/>
              <a:gd name="connsiteX2071" fmla="*/ 5156096 w 6005794"/>
              <a:gd name="connsiteY2071" fmla="*/ 3773449 h 6841925"/>
              <a:gd name="connsiteX2072" fmla="*/ 5162869 w 6005794"/>
              <a:gd name="connsiteY2072" fmla="*/ 3777653 h 6841925"/>
              <a:gd name="connsiteX2073" fmla="*/ 5169642 w 6005794"/>
              <a:gd name="connsiteY2073" fmla="*/ 3781857 h 6841925"/>
              <a:gd name="connsiteX2074" fmla="*/ 5175399 w 6005794"/>
              <a:gd name="connsiteY2074" fmla="*/ 3786483 h 6841925"/>
              <a:gd name="connsiteX2075" fmla="*/ 5180480 w 6005794"/>
              <a:gd name="connsiteY2075" fmla="*/ 3791108 h 6841925"/>
              <a:gd name="connsiteX2076" fmla="*/ 5184543 w 6005794"/>
              <a:gd name="connsiteY2076" fmla="*/ 3795313 h 6841925"/>
              <a:gd name="connsiteX2077" fmla="*/ 5187930 w 6005794"/>
              <a:gd name="connsiteY2077" fmla="*/ 3800358 h 6841925"/>
              <a:gd name="connsiteX2078" fmla="*/ 5190639 w 6005794"/>
              <a:gd name="connsiteY2078" fmla="*/ 3805404 h 6841925"/>
              <a:gd name="connsiteX2079" fmla="*/ 5192671 w 6005794"/>
              <a:gd name="connsiteY2079" fmla="*/ 3810449 h 6841925"/>
              <a:gd name="connsiteX2080" fmla="*/ 5193348 w 6005794"/>
              <a:gd name="connsiteY2080" fmla="*/ 3815915 h 6841925"/>
              <a:gd name="connsiteX2081" fmla="*/ 5193348 w 6005794"/>
              <a:gd name="connsiteY2081" fmla="*/ 3821382 h 6841925"/>
              <a:gd name="connsiteX2082" fmla="*/ 5191993 w 6005794"/>
              <a:gd name="connsiteY2082" fmla="*/ 3827269 h 6841925"/>
              <a:gd name="connsiteX2083" fmla="*/ 5189962 w 6005794"/>
              <a:gd name="connsiteY2083" fmla="*/ 3833154 h 6841925"/>
              <a:gd name="connsiteX2084" fmla="*/ 5186237 w 6005794"/>
              <a:gd name="connsiteY2084" fmla="*/ 3839882 h 6841925"/>
              <a:gd name="connsiteX2085" fmla="*/ 5181834 w 6005794"/>
              <a:gd name="connsiteY2085" fmla="*/ 3846609 h 6841925"/>
              <a:gd name="connsiteX2086" fmla="*/ 5175399 w 6005794"/>
              <a:gd name="connsiteY2086" fmla="*/ 3853337 h 6841925"/>
              <a:gd name="connsiteX2087" fmla="*/ 5168287 w 6005794"/>
              <a:gd name="connsiteY2087" fmla="*/ 3860485 h 6841925"/>
              <a:gd name="connsiteX2088" fmla="*/ 5162869 w 6005794"/>
              <a:gd name="connsiteY2088" fmla="*/ 3865530 h 6841925"/>
              <a:gd name="connsiteX2089" fmla="*/ 5157789 w 6005794"/>
              <a:gd name="connsiteY2089" fmla="*/ 3871838 h 6841925"/>
              <a:gd name="connsiteX2090" fmla="*/ 5155758 w 6005794"/>
              <a:gd name="connsiteY2090" fmla="*/ 3874361 h 6841925"/>
              <a:gd name="connsiteX2091" fmla="*/ 5153725 w 6005794"/>
              <a:gd name="connsiteY2091" fmla="*/ 3877724 h 6841925"/>
              <a:gd name="connsiteX2092" fmla="*/ 5152370 w 6005794"/>
              <a:gd name="connsiteY2092" fmla="*/ 3880668 h 6841925"/>
              <a:gd name="connsiteX2093" fmla="*/ 5152370 w 6005794"/>
              <a:gd name="connsiteY2093" fmla="*/ 3883611 h 6841925"/>
              <a:gd name="connsiteX2094" fmla="*/ 5152370 w 6005794"/>
              <a:gd name="connsiteY2094" fmla="*/ 3892440 h 6841925"/>
              <a:gd name="connsiteX2095" fmla="*/ 5152370 w 6005794"/>
              <a:gd name="connsiteY2095" fmla="*/ 3900008 h 6841925"/>
              <a:gd name="connsiteX2096" fmla="*/ 5152031 w 6005794"/>
              <a:gd name="connsiteY2096" fmla="*/ 3907577 h 6841925"/>
              <a:gd name="connsiteX2097" fmla="*/ 5151354 w 6005794"/>
              <a:gd name="connsiteY2097" fmla="*/ 3914305 h 6841925"/>
              <a:gd name="connsiteX2098" fmla="*/ 5150338 w 6005794"/>
              <a:gd name="connsiteY2098" fmla="*/ 3920191 h 6841925"/>
              <a:gd name="connsiteX2099" fmla="*/ 5148983 w 6005794"/>
              <a:gd name="connsiteY2099" fmla="*/ 3925238 h 6841925"/>
              <a:gd name="connsiteX2100" fmla="*/ 5147290 w 6005794"/>
              <a:gd name="connsiteY2100" fmla="*/ 3930282 h 6841925"/>
              <a:gd name="connsiteX2101" fmla="*/ 5144920 w 6005794"/>
              <a:gd name="connsiteY2101" fmla="*/ 3934067 h 6841925"/>
              <a:gd name="connsiteX2102" fmla="*/ 5142550 w 6005794"/>
              <a:gd name="connsiteY2102" fmla="*/ 3937431 h 6841925"/>
              <a:gd name="connsiteX2103" fmla="*/ 5140517 w 6005794"/>
              <a:gd name="connsiteY2103" fmla="*/ 3940794 h 6841925"/>
              <a:gd name="connsiteX2104" fmla="*/ 5137808 w 6005794"/>
              <a:gd name="connsiteY2104" fmla="*/ 3943737 h 6841925"/>
              <a:gd name="connsiteX2105" fmla="*/ 5135099 w 6005794"/>
              <a:gd name="connsiteY2105" fmla="*/ 3945841 h 6841925"/>
              <a:gd name="connsiteX2106" fmla="*/ 5131712 w 6005794"/>
              <a:gd name="connsiteY2106" fmla="*/ 3947522 h 6841925"/>
              <a:gd name="connsiteX2107" fmla="*/ 5128664 w 6005794"/>
              <a:gd name="connsiteY2107" fmla="*/ 3949204 h 6841925"/>
              <a:gd name="connsiteX2108" fmla="*/ 5121552 w 6005794"/>
              <a:gd name="connsiteY2108" fmla="*/ 3950885 h 6841925"/>
              <a:gd name="connsiteX2109" fmla="*/ 5114441 w 6005794"/>
              <a:gd name="connsiteY2109" fmla="*/ 3952147 h 6841925"/>
              <a:gd name="connsiteX2110" fmla="*/ 5106312 w 6005794"/>
              <a:gd name="connsiteY2110" fmla="*/ 3952568 h 6841925"/>
              <a:gd name="connsiteX2111" fmla="*/ 5090396 w 6005794"/>
              <a:gd name="connsiteY2111" fmla="*/ 3951306 h 6841925"/>
              <a:gd name="connsiteX2112" fmla="*/ 5082606 w 6005794"/>
              <a:gd name="connsiteY2112" fmla="*/ 3951306 h 6841925"/>
              <a:gd name="connsiteX2113" fmla="*/ 5074479 w 6005794"/>
              <a:gd name="connsiteY2113" fmla="*/ 3950885 h 6841925"/>
              <a:gd name="connsiteX2114" fmla="*/ 5067367 w 6005794"/>
              <a:gd name="connsiteY2114" fmla="*/ 3951306 h 6841925"/>
              <a:gd name="connsiteX2115" fmla="*/ 5059916 w 6005794"/>
              <a:gd name="connsiteY2115" fmla="*/ 3952987 h 6841925"/>
              <a:gd name="connsiteX2116" fmla="*/ 5052805 w 6005794"/>
              <a:gd name="connsiteY2116" fmla="*/ 3954249 h 6841925"/>
              <a:gd name="connsiteX2117" fmla="*/ 5045355 w 6005794"/>
              <a:gd name="connsiteY2117" fmla="*/ 3955512 h 6841925"/>
              <a:gd name="connsiteX2118" fmla="*/ 5037903 w 6005794"/>
              <a:gd name="connsiteY2118" fmla="*/ 3955932 h 6841925"/>
              <a:gd name="connsiteX2119" fmla="*/ 5030792 w 6005794"/>
              <a:gd name="connsiteY2119" fmla="*/ 3955932 h 6841925"/>
              <a:gd name="connsiteX2120" fmla="*/ 5015890 w 6005794"/>
              <a:gd name="connsiteY2120" fmla="*/ 3955932 h 6841925"/>
              <a:gd name="connsiteX2121" fmla="*/ 5001329 w 6005794"/>
              <a:gd name="connsiteY2121" fmla="*/ 3955932 h 6841925"/>
              <a:gd name="connsiteX2122" fmla="*/ 4993539 w 6005794"/>
              <a:gd name="connsiteY2122" fmla="*/ 3955932 h 6841925"/>
              <a:gd name="connsiteX2123" fmla="*/ 4986427 w 6005794"/>
              <a:gd name="connsiteY2123" fmla="*/ 3956352 h 6841925"/>
              <a:gd name="connsiteX2124" fmla="*/ 4979316 w 6005794"/>
              <a:gd name="connsiteY2124" fmla="*/ 3957613 h 6841925"/>
              <a:gd name="connsiteX2125" fmla="*/ 4971865 w 6005794"/>
              <a:gd name="connsiteY2125" fmla="*/ 3959296 h 6841925"/>
              <a:gd name="connsiteX2126" fmla="*/ 4964752 w 6005794"/>
              <a:gd name="connsiteY2126" fmla="*/ 3962238 h 6841925"/>
              <a:gd name="connsiteX2127" fmla="*/ 4957641 w 6005794"/>
              <a:gd name="connsiteY2127" fmla="*/ 3965603 h 6841925"/>
              <a:gd name="connsiteX2128" fmla="*/ 4950867 w 6005794"/>
              <a:gd name="connsiteY2128" fmla="*/ 3969387 h 6841925"/>
              <a:gd name="connsiteX2129" fmla="*/ 4944095 w 6005794"/>
              <a:gd name="connsiteY2129" fmla="*/ 3974852 h 6841925"/>
              <a:gd name="connsiteX2130" fmla="*/ 4937999 w 6005794"/>
              <a:gd name="connsiteY2130" fmla="*/ 3971909 h 6841925"/>
              <a:gd name="connsiteX2131" fmla="*/ 4931225 w 6005794"/>
              <a:gd name="connsiteY2131" fmla="*/ 3969806 h 6841925"/>
              <a:gd name="connsiteX2132" fmla="*/ 4924791 w 6005794"/>
              <a:gd name="connsiteY2132" fmla="*/ 3967705 h 6841925"/>
              <a:gd name="connsiteX2133" fmla="*/ 4918695 w 6005794"/>
              <a:gd name="connsiteY2133" fmla="*/ 3966443 h 6841925"/>
              <a:gd name="connsiteX2134" fmla="*/ 4905487 w 6005794"/>
              <a:gd name="connsiteY2134" fmla="*/ 3964340 h 6841925"/>
              <a:gd name="connsiteX2135" fmla="*/ 4892618 w 6005794"/>
              <a:gd name="connsiteY2135" fmla="*/ 3963079 h 6841925"/>
              <a:gd name="connsiteX2136" fmla="*/ 4879072 w 6005794"/>
              <a:gd name="connsiteY2136" fmla="*/ 3963079 h 6841925"/>
              <a:gd name="connsiteX2137" fmla="*/ 4865864 w 6005794"/>
              <a:gd name="connsiteY2137" fmla="*/ 3962659 h 6841925"/>
              <a:gd name="connsiteX2138" fmla="*/ 4852657 w 6005794"/>
              <a:gd name="connsiteY2138" fmla="*/ 3962659 h 6841925"/>
              <a:gd name="connsiteX2139" fmla="*/ 4839110 w 6005794"/>
              <a:gd name="connsiteY2139" fmla="*/ 3962238 h 6841925"/>
              <a:gd name="connsiteX2140" fmla="*/ 4840464 w 6005794"/>
              <a:gd name="connsiteY2140" fmla="*/ 3968125 h 6841925"/>
              <a:gd name="connsiteX2141" fmla="*/ 4842157 w 6005794"/>
              <a:gd name="connsiteY2141" fmla="*/ 3973170 h 6841925"/>
              <a:gd name="connsiteX2142" fmla="*/ 4844528 w 6005794"/>
              <a:gd name="connsiteY2142" fmla="*/ 3976955 h 6841925"/>
              <a:gd name="connsiteX2143" fmla="*/ 4847238 w 6005794"/>
              <a:gd name="connsiteY2143" fmla="*/ 3980318 h 6841925"/>
              <a:gd name="connsiteX2144" fmla="*/ 4849947 w 6005794"/>
              <a:gd name="connsiteY2144" fmla="*/ 3983261 h 6841925"/>
              <a:gd name="connsiteX2145" fmla="*/ 4852994 w 6005794"/>
              <a:gd name="connsiteY2145" fmla="*/ 3985364 h 6841925"/>
              <a:gd name="connsiteX2146" fmla="*/ 4856042 w 6005794"/>
              <a:gd name="connsiteY2146" fmla="*/ 3987046 h 6841925"/>
              <a:gd name="connsiteX2147" fmla="*/ 4859768 w 6005794"/>
              <a:gd name="connsiteY2147" fmla="*/ 3988728 h 6841925"/>
              <a:gd name="connsiteX2148" fmla="*/ 4865864 w 6005794"/>
              <a:gd name="connsiteY2148" fmla="*/ 3991671 h 6841925"/>
              <a:gd name="connsiteX2149" fmla="*/ 4869589 w 6005794"/>
              <a:gd name="connsiteY2149" fmla="*/ 3992933 h 6841925"/>
              <a:gd name="connsiteX2150" fmla="*/ 4872298 w 6005794"/>
              <a:gd name="connsiteY2150" fmla="*/ 3994614 h 6841925"/>
              <a:gd name="connsiteX2151" fmla="*/ 4875346 w 6005794"/>
              <a:gd name="connsiteY2151" fmla="*/ 3996716 h 6841925"/>
              <a:gd name="connsiteX2152" fmla="*/ 4877717 w 6005794"/>
              <a:gd name="connsiteY2152" fmla="*/ 3999240 h 6841925"/>
              <a:gd name="connsiteX2153" fmla="*/ 4880087 w 6005794"/>
              <a:gd name="connsiteY2153" fmla="*/ 4002183 h 6841925"/>
              <a:gd name="connsiteX2154" fmla="*/ 4881781 w 6005794"/>
              <a:gd name="connsiteY2154" fmla="*/ 4005967 h 6841925"/>
              <a:gd name="connsiteX2155" fmla="*/ 4904809 w 6005794"/>
              <a:gd name="connsiteY2155" fmla="*/ 4022786 h 6841925"/>
              <a:gd name="connsiteX2156" fmla="*/ 4909890 w 6005794"/>
              <a:gd name="connsiteY2156" fmla="*/ 4021945 h 6841925"/>
              <a:gd name="connsiteX2157" fmla="*/ 4915986 w 6005794"/>
              <a:gd name="connsiteY2157" fmla="*/ 4020263 h 6841925"/>
              <a:gd name="connsiteX2158" fmla="*/ 4927161 w 6005794"/>
              <a:gd name="connsiteY2158" fmla="*/ 4016058 h 6841925"/>
              <a:gd name="connsiteX2159" fmla="*/ 4938337 w 6005794"/>
              <a:gd name="connsiteY2159" fmla="*/ 4011013 h 6841925"/>
              <a:gd name="connsiteX2160" fmla="*/ 4943756 w 6005794"/>
              <a:gd name="connsiteY2160" fmla="*/ 4008911 h 6841925"/>
              <a:gd name="connsiteX2161" fmla="*/ 4949513 w 6005794"/>
              <a:gd name="connsiteY2161" fmla="*/ 4007228 h 6841925"/>
              <a:gd name="connsiteX2162" fmla="*/ 4954931 w 6005794"/>
              <a:gd name="connsiteY2162" fmla="*/ 4005546 h 6841925"/>
              <a:gd name="connsiteX2163" fmla="*/ 4960689 w 6005794"/>
              <a:gd name="connsiteY2163" fmla="*/ 4005126 h 6841925"/>
              <a:gd name="connsiteX2164" fmla="*/ 4966108 w 6005794"/>
              <a:gd name="connsiteY2164" fmla="*/ 4005126 h 6841925"/>
              <a:gd name="connsiteX2165" fmla="*/ 4971865 w 6005794"/>
              <a:gd name="connsiteY2165" fmla="*/ 4005546 h 6841925"/>
              <a:gd name="connsiteX2166" fmla="*/ 4977283 w 6005794"/>
              <a:gd name="connsiteY2166" fmla="*/ 4007648 h 6841925"/>
              <a:gd name="connsiteX2167" fmla="*/ 4983379 w 6005794"/>
              <a:gd name="connsiteY2167" fmla="*/ 4010592 h 6841925"/>
              <a:gd name="connsiteX2168" fmla="*/ 4988458 w 6005794"/>
              <a:gd name="connsiteY2168" fmla="*/ 4015638 h 6841925"/>
              <a:gd name="connsiteX2169" fmla="*/ 4994554 w 6005794"/>
              <a:gd name="connsiteY2169" fmla="*/ 4021945 h 6841925"/>
              <a:gd name="connsiteX2170" fmla="*/ 4995232 w 6005794"/>
              <a:gd name="connsiteY2170" fmla="*/ 4029513 h 6841925"/>
              <a:gd name="connsiteX2171" fmla="*/ 4996587 w 6005794"/>
              <a:gd name="connsiteY2171" fmla="*/ 4037922 h 6841925"/>
              <a:gd name="connsiteX2172" fmla="*/ 4997602 w 6005794"/>
              <a:gd name="connsiteY2172" fmla="*/ 4046332 h 6841925"/>
              <a:gd name="connsiteX2173" fmla="*/ 4997941 w 6005794"/>
              <a:gd name="connsiteY2173" fmla="*/ 4053900 h 6841925"/>
              <a:gd name="connsiteX2174" fmla="*/ 4997602 w 6005794"/>
              <a:gd name="connsiteY2174" fmla="*/ 4058105 h 6841925"/>
              <a:gd name="connsiteX2175" fmla="*/ 4997263 w 6005794"/>
              <a:gd name="connsiteY2175" fmla="*/ 4061468 h 6841925"/>
              <a:gd name="connsiteX2176" fmla="*/ 4996248 w 6005794"/>
              <a:gd name="connsiteY2176" fmla="*/ 4065253 h 6841925"/>
              <a:gd name="connsiteX2177" fmla="*/ 4994554 w 6005794"/>
              <a:gd name="connsiteY2177" fmla="*/ 4068617 h 6841925"/>
              <a:gd name="connsiteX2178" fmla="*/ 4992523 w 6005794"/>
              <a:gd name="connsiteY2178" fmla="*/ 4071980 h 6841925"/>
              <a:gd name="connsiteX2179" fmla="*/ 4989813 w 6005794"/>
              <a:gd name="connsiteY2179" fmla="*/ 4074503 h 6841925"/>
              <a:gd name="connsiteX2180" fmla="*/ 4986766 w 6005794"/>
              <a:gd name="connsiteY2180" fmla="*/ 4077867 h 6841925"/>
              <a:gd name="connsiteX2181" fmla="*/ 4982702 w 6005794"/>
              <a:gd name="connsiteY2181" fmla="*/ 4080390 h 6841925"/>
              <a:gd name="connsiteX2182" fmla="*/ 4990491 w 6005794"/>
              <a:gd name="connsiteY2182" fmla="*/ 4082912 h 6841925"/>
              <a:gd name="connsiteX2183" fmla="*/ 4998618 w 6005794"/>
              <a:gd name="connsiteY2183" fmla="*/ 4084595 h 6841925"/>
              <a:gd name="connsiteX2184" fmla="*/ 5006747 w 6005794"/>
              <a:gd name="connsiteY2184" fmla="*/ 4085856 h 6841925"/>
              <a:gd name="connsiteX2185" fmla="*/ 5014197 w 6005794"/>
              <a:gd name="connsiteY2185" fmla="*/ 4085856 h 6841925"/>
              <a:gd name="connsiteX2186" fmla="*/ 5022325 w 6005794"/>
              <a:gd name="connsiteY2186" fmla="*/ 4085856 h 6841925"/>
              <a:gd name="connsiteX2187" fmla="*/ 5030453 w 6005794"/>
              <a:gd name="connsiteY2187" fmla="*/ 4085436 h 6841925"/>
              <a:gd name="connsiteX2188" fmla="*/ 5047048 w 6005794"/>
              <a:gd name="connsiteY2188" fmla="*/ 4083754 h 6841925"/>
              <a:gd name="connsiteX2189" fmla="*/ 5055175 w 6005794"/>
              <a:gd name="connsiteY2189" fmla="*/ 4082912 h 6841925"/>
              <a:gd name="connsiteX2190" fmla="*/ 5063303 w 6005794"/>
              <a:gd name="connsiteY2190" fmla="*/ 4082912 h 6841925"/>
              <a:gd name="connsiteX2191" fmla="*/ 5070753 w 6005794"/>
              <a:gd name="connsiteY2191" fmla="*/ 4082912 h 6841925"/>
              <a:gd name="connsiteX2192" fmla="*/ 5078881 w 6005794"/>
              <a:gd name="connsiteY2192" fmla="*/ 4083754 h 6841925"/>
              <a:gd name="connsiteX2193" fmla="*/ 5087008 w 6005794"/>
              <a:gd name="connsiteY2193" fmla="*/ 4085436 h 6841925"/>
              <a:gd name="connsiteX2194" fmla="*/ 5094459 w 6005794"/>
              <a:gd name="connsiteY2194" fmla="*/ 4087958 h 6841925"/>
              <a:gd name="connsiteX2195" fmla="*/ 5102587 w 6005794"/>
              <a:gd name="connsiteY2195" fmla="*/ 4091321 h 6841925"/>
              <a:gd name="connsiteX2196" fmla="*/ 5110377 w 6005794"/>
              <a:gd name="connsiteY2196" fmla="*/ 4096368 h 6841925"/>
              <a:gd name="connsiteX2197" fmla="*/ 5181834 w 6005794"/>
              <a:gd name="connsiteY2197" fmla="*/ 4116130 h 6841925"/>
              <a:gd name="connsiteX2198" fmla="*/ 5187591 w 6005794"/>
              <a:gd name="connsiteY2198" fmla="*/ 4115288 h 6841925"/>
              <a:gd name="connsiteX2199" fmla="*/ 5190639 w 6005794"/>
              <a:gd name="connsiteY2199" fmla="*/ 4116130 h 6841925"/>
              <a:gd name="connsiteX2200" fmla="*/ 5193348 w 6005794"/>
              <a:gd name="connsiteY2200" fmla="*/ 4116551 h 6841925"/>
              <a:gd name="connsiteX2201" fmla="*/ 5196057 w 6005794"/>
              <a:gd name="connsiteY2201" fmla="*/ 4117811 h 6841925"/>
              <a:gd name="connsiteX2202" fmla="*/ 5197751 w 6005794"/>
              <a:gd name="connsiteY2202" fmla="*/ 4119494 h 6841925"/>
              <a:gd name="connsiteX2203" fmla="*/ 5199783 w 6005794"/>
              <a:gd name="connsiteY2203" fmla="*/ 4122857 h 6841925"/>
              <a:gd name="connsiteX2204" fmla="*/ 5201138 w 6005794"/>
              <a:gd name="connsiteY2204" fmla="*/ 4126642 h 6841925"/>
              <a:gd name="connsiteX2205" fmla="*/ 5201138 w 6005794"/>
              <a:gd name="connsiteY2205" fmla="*/ 4130426 h 6841925"/>
              <a:gd name="connsiteX2206" fmla="*/ 5200460 w 6005794"/>
              <a:gd name="connsiteY2206" fmla="*/ 4134210 h 6841925"/>
              <a:gd name="connsiteX2207" fmla="*/ 5199783 w 6005794"/>
              <a:gd name="connsiteY2207" fmla="*/ 4137153 h 6841925"/>
              <a:gd name="connsiteX2208" fmla="*/ 5197751 w 6005794"/>
              <a:gd name="connsiteY2208" fmla="*/ 4140097 h 6841925"/>
              <a:gd name="connsiteX2209" fmla="*/ 5196057 w 6005794"/>
              <a:gd name="connsiteY2209" fmla="*/ 4142619 h 6841925"/>
              <a:gd name="connsiteX2210" fmla="*/ 5193348 w 6005794"/>
              <a:gd name="connsiteY2210" fmla="*/ 4144301 h 6841925"/>
              <a:gd name="connsiteX2211" fmla="*/ 5190639 w 6005794"/>
              <a:gd name="connsiteY2211" fmla="*/ 4145562 h 6841925"/>
              <a:gd name="connsiteX2212" fmla="*/ 5187591 w 6005794"/>
              <a:gd name="connsiteY2212" fmla="*/ 4145982 h 6841925"/>
              <a:gd name="connsiteX2213" fmla="*/ 5177093 w 6005794"/>
              <a:gd name="connsiteY2213" fmla="*/ 4146823 h 6841925"/>
              <a:gd name="connsiteX2214" fmla="*/ 5166933 w 6005794"/>
              <a:gd name="connsiteY2214" fmla="*/ 4145982 h 6841925"/>
              <a:gd name="connsiteX2215" fmla="*/ 5146274 w 6005794"/>
              <a:gd name="connsiteY2215" fmla="*/ 4145141 h 6841925"/>
              <a:gd name="connsiteX2216" fmla="*/ 5143904 w 6005794"/>
              <a:gd name="connsiteY2216" fmla="*/ 4145141 h 6841925"/>
              <a:gd name="connsiteX2217" fmla="*/ 5141872 w 6005794"/>
              <a:gd name="connsiteY2217" fmla="*/ 4145562 h 6841925"/>
              <a:gd name="connsiteX2218" fmla="*/ 5139841 w 6005794"/>
              <a:gd name="connsiteY2218" fmla="*/ 4147665 h 6841925"/>
              <a:gd name="connsiteX2219" fmla="*/ 5138485 w 6005794"/>
              <a:gd name="connsiteY2219" fmla="*/ 4150188 h 6841925"/>
              <a:gd name="connsiteX2220" fmla="*/ 5135438 w 6005794"/>
              <a:gd name="connsiteY2220" fmla="*/ 4156494 h 6841925"/>
              <a:gd name="connsiteX2221" fmla="*/ 5132728 w 6005794"/>
              <a:gd name="connsiteY2221" fmla="*/ 4162802 h 6841925"/>
              <a:gd name="connsiteX2222" fmla="*/ 5131035 w 6005794"/>
              <a:gd name="connsiteY2222" fmla="*/ 4166165 h 6841925"/>
              <a:gd name="connsiteX2223" fmla="*/ 5129341 w 6005794"/>
              <a:gd name="connsiteY2223" fmla="*/ 4168267 h 6841925"/>
              <a:gd name="connsiteX2224" fmla="*/ 5127309 w 6005794"/>
              <a:gd name="connsiteY2224" fmla="*/ 4169528 h 6841925"/>
              <a:gd name="connsiteX2225" fmla="*/ 5125277 w 6005794"/>
              <a:gd name="connsiteY2225" fmla="*/ 4169950 h 6841925"/>
              <a:gd name="connsiteX2226" fmla="*/ 5122568 w 6005794"/>
              <a:gd name="connsiteY2226" fmla="*/ 4169528 h 6841925"/>
              <a:gd name="connsiteX2227" fmla="*/ 5119182 w 6005794"/>
              <a:gd name="connsiteY2227" fmla="*/ 4167427 h 6841925"/>
              <a:gd name="connsiteX2228" fmla="*/ 5115796 w 6005794"/>
              <a:gd name="connsiteY2228" fmla="*/ 4163222 h 6841925"/>
              <a:gd name="connsiteX2229" fmla="*/ 5111732 w 6005794"/>
              <a:gd name="connsiteY2229" fmla="*/ 4157756 h 6841925"/>
              <a:gd name="connsiteX2230" fmla="*/ 5109022 w 6005794"/>
              <a:gd name="connsiteY2230" fmla="*/ 4153972 h 6841925"/>
              <a:gd name="connsiteX2231" fmla="*/ 5105974 w 6005794"/>
              <a:gd name="connsiteY2231" fmla="*/ 4150608 h 6841925"/>
              <a:gd name="connsiteX2232" fmla="*/ 5102248 w 6005794"/>
              <a:gd name="connsiteY2232" fmla="*/ 4147665 h 6841925"/>
              <a:gd name="connsiteX2233" fmla="*/ 5099201 w 6005794"/>
              <a:gd name="connsiteY2233" fmla="*/ 4145562 h 6841925"/>
              <a:gd name="connsiteX2234" fmla="*/ 5095476 w 6005794"/>
              <a:gd name="connsiteY2234" fmla="*/ 4144301 h 6841925"/>
              <a:gd name="connsiteX2235" fmla="*/ 5092428 w 6005794"/>
              <a:gd name="connsiteY2235" fmla="*/ 4143881 h 6841925"/>
              <a:gd name="connsiteX2236" fmla="*/ 5088703 w 6005794"/>
              <a:gd name="connsiteY2236" fmla="*/ 4143460 h 6841925"/>
              <a:gd name="connsiteX2237" fmla="*/ 5085316 w 6005794"/>
              <a:gd name="connsiteY2237" fmla="*/ 4143881 h 6841925"/>
              <a:gd name="connsiteX2238" fmla="*/ 5081590 w 6005794"/>
              <a:gd name="connsiteY2238" fmla="*/ 4144301 h 6841925"/>
              <a:gd name="connsiteX2239" fmla="*/ 5077866 w 6005794"/>
              <a:gd name="connsiteY2239" fmla="*/ 4145562 h 6841925"/>
              <a:gd name="connsiteX2240" fmla="*/ 5070415 w 6005794"/>
              <a:gd name="connsiteY2240" fmla="*/ 4148926 h 6841925"/>
              <a:gd name="connsiteX2241" fmla="*/ 5063303 w 6005794"/>
              <a:gd name="connsiteY2241" fmla="*/ 4152710 h 6841925"/>
              <a:gd name="connsiteX2242" fmla="*/ 5055853 w 6005794"/>
              <a:gd name="connsiteY2242" fmla="*/ 4156494 h 6841925"/>
              <a:gd name="connsiteX2243" fmla="*/ 5045355 w 6005794"/>
              <a:gd name="connsiteY2243" fmla="*/ 4164063 h 6841925"/>
              <a:gd name="connsiteX2244" fmla="*/ 5036549 w 6005794"/>
              <a:gd name="connsiteY2244" fmla="*/ 4168267 h 6841925"/>
              <a:gd name="connsiteX2245" fmla="*/ 5033162 w 6005794"/>
              <a:gd name="connsiteY2245" fmla="*/ 4169528 h 6841925"/>
              <a:gd name="connsiteX2246" fmla="*/ 5029437 w 6005794"/>
              <a:gd name="connsiteY2246" fmla="*/ 4170791 h 6841925"/>
              <a:gd name="connsiteX2247" fmla="*/ 5026389 w 6005794"/>
              <a:gd name="connsiteY2247" fmla="*/ 4170791 h 6841925"/>
              <a:gd name="connsiteX2248" fmla="*/ 5023680 w 6005794"/>
              <a:gd name="connsiteY2248" fmla="*/ 4169950 h 6841925"/>
              <a:gd name="connsiteX2249" fmla="*/ 5020632 w 6005794"/>
              <a:gd name="connsiteY2249" fmla="*/ 4169108 h 6841925"/>
              <a:gd name="connsiteX2250" fmla="*/ 5017922 w 6005794"/>
              <a:gd name="connsiteY2250" fmla="*/ 4166586 h 6841925"/>
              <a:gd name="connsiteX2251" fmla="*/ 5014536 w 6005794"/>
              <a:gd name="connsiteY2251" fmla="*/ 4164063 h 6841925"/>
              <a:gd name="connsiteX2252" fmla="*/ 5011488 w 6005794"/>
              <a:gd name="connsiteY2252" fmla="*/ 4159859 h 6841925"/>
              <a:gd name="connsiteX2253" fmla="*/ 5003360 w 6005794"/>
              <a:gd name="connsiteY2253" fmla="*/ 4150608 h 6841925"/>
              <a:gd name="connsiteX2254" fmla="*/ 4993539 w 6005794"/>
              <a:gd name="connsiteY2254" fmla="*/ 4137153 h 6841925"/>
              <a:gd name="connsiteX2255" fmla="*/ 4991169 w 6005794"/>
              <a:gd name="connsiteY2255" fmla="*/ 4135050 h 6841925"/>
              <a:gd name="connsiteX2256" fmla="*/ 4988458 w 6005794"/>
              <a:gd name="connsiteY2256" fmla="*/ 4133369 h 6841925"/>
              <a:gd name="connsiteX2257" fmla="*/ 4985073 w 6005794"/>
              <a:gd name="connsiteY2257" fmla="*/ 4132107 h 6841925"/>
              <a:gd name="connsiteX2258" fmla="*/ 4981347 w 6005794"/>
              <a:gd name="connsiteY2258" fmla="*/ 4131687 h 6841925"/>
              <a:gd name="connsiteX2259" fmla="*/ 4973896 w 6005794"/>
              <a:gd name="connsiteY2259" fmla="*/ 4130846 h 6841925"/>
              <a:gd name="connsiteX2260" fmla="*/ 4966108 w 6005794"/>
              <a:gd name="connsiteY2260" fmla="*/ 4130426 h 6841925"/>
              <a:gd name="connsiteX2261" fmla="*/ 4899391 w 6005794"/>
              <a:gd name="connsiteY2261" fmla="*/ 4122857 h 6841925"/>
              <a:gd name="connsiteX2262" fmla="*/ 4832336 w 6005794"/>
              <a:gd name="connsiteY2262" fmla="*/ 4115288 h 6841925"/>
              <a:gd name="connsiteX2263" fmla="*/ 4831998 w 6005794"/>
              <a:gd name="connsiteY2263" fmla="*/ 4116130 h 6841925"/>
              <a:gd name="connsiteX2264" fmla="*/ 4831998 w 6005794"/>
              <a:gd name="connsiteY2264" fmla="*/ 4146823 h 6841925"/>
              <a:gd name="connsiteX2265" fmla="*/ 4843173 w 6005794"/>
              <a:gd name="connsiteY2265" fmla="*/ 4146823 h 6841925"/>
              <a:gd name="connsiteX2266" fmla="*/ 4847576 w 6005794"/>
              <a:gd name="connsiteY2266" fmla="*/ 4145982 h 6841925"/>
              <a:gd name="connsiteX2267" fmla="*/ 4851979 w 6005794"/>
              <a:gd name="connsiteY2267" fmla="*/ 4146823 h 6841925"/>
              <a:gd name="connsiteX2268" fmla="*/ 4856042 w 6005794"/>
              <a:gd name="connsiteY2268" fmla="*/ 4147244 h 6841925"/>
              <a:gd name="connsiteX2269" fmla="*/ 4860107 w 6005794"/>
              <a:gd name="connsiteY2269" fmla="*/ 4148506 h 6841925"/>
              <a:gd name="connsiteX2270" fmla="*/ 4868235 w 6005794"/>
              <a:gd name="connsiteY2270" fmla="*/ 4151029 h 6841925"/>
              <a:gd name="connsiteX2271" fmla="*/ 4876024 w 6005794"/>
              <a:gd name="connsiteY2271" fmla="*/ 4154392 h 6841925"/>
              <a:gd name="connsiteX2272" fmla="*/ 4884151 w 6005794"/>
              <a:gd name="connsiteY2272" fmla="*/ 4159017 h 6841925"/>
              <a:gd name="connsiteX2273" fmla="*/ 4891602 w 6005794"/>
              <a:gd name="connsiteY2273" fmla="*/ 4164063 h 6841925"/>
              <a:gd name="connsiteX2274" fmla="*/ 4906842 w 6005794"/>
              <a:gd name="connsiteY2274" fmla="*/ 4174154 h 6841925"/>
              <a:gd name="connsiteX2275" fmla="*/ 4914970 w 6005794"/>
              <a:gd name="connsiteY2275" fmla="*/ 4178779 h 6841925"/>
              <a:gd name="connsiteX2276" fmla="*/ 4922759 w 6005794"/>
              <a:gd name="connsiteY2276" fmla="*/ 4182984 h 6841925"/>
              <a:gd name="connsiteX2277" fmla="*/ 4930548 w 6005794"/>
              <a:gd name="connsiteY2277" fmla="*/ 4186348 h 6841925"/>
              <a:gd name="connsiteX2278" fmla="*/ 4939354 w 6005794"/>
              <a:gd name="connsiteY2278" fmla="*/ 4188449 h 6841925"/>
              <a:gd name="connsiteX2279" fmla="*/ 4943756 w 6005794"/>
              <a:gd name="connsiteY2279" fmla="*/ 4188870 h 6841925"/>
              <a:gd name="connsiteX2280" fmla="*/ 4947820 w 6005794"/>
              <a:gd name="connsiteY2280" fmla="*/ 4188870 h 6841925"/>
              <a:gd name="connsiteX2281" fmla="*/ 4952222 w 6005794"/>
              <a:gd name="connsiteY2281" fmla="*/ 4188449 h 6841925"/>
              <a:gd name="connsiteX2282" fmla="*/ 4957303 w 6005794"/>
              <a:gd name="connsiteY2282" fmla="*/ 4188030 h 6841925"/>
              <a:gd name="connsiteX2283" fmla="*/ 4961705 w 6005794"/>
              <a:gd name="connsiteY2283" fmla="*/ 4186768 h 6841925"/>
              <a:gd name="connsiteX2284" fmla="*/ 4966446 w 6005794"/>
              <a:gd name="connsiteY2284" fmla="*/ 4185086 h 6841925"/>
              <a:gd name="connsiteX2285" fmla="*/ 4971187 w 6005794"/>
              <a:gd name="connsiteY2285" fmla="*/ 4182984 h 6841925"/>
              <a:gd name="connsiteX2286" fmla="*/ 4976605 w 6005794"/>
              <a:gd name="connsiteY2286" fmla="*/ 4180040 h 6841925"/>
              <a:gd name="connsiteX2287" fmla="*/ 4981008 w 6005794"/>
              <a:gd name="connsiteY2287" fmla="*/ 4177938 h 6841925"/>
              <a:gd name="connsiteX2288" fmla="*/ 4985411 w 6005794"/>
              <a:gd name="connsiteY2288" fmla="*/ 4177097 h 6841925"/>
              <a:gd name="connsiteX2289" fmla="*/ 4989475 w 6005794"/>
              <a:gd name="connsiteY2289" fmla="*/ 4177938 h 6841925"/>
              <a:gd name="connsiteX2290" fmla="*/ 4993877 w 6005794"/>
              <a:gd name="connsiteY2290" fmla="*/ 4179620 h 6841925"/>
              <a:gd name="connsiteX2291" fmla="*/ 4997941 w 6005794"/>
              <a:gd name="connsiteY2291" fmla="*/ 4181722 h 6841925"/>
              <a:gd name="connsiteX2292" fmla="*/ 5002006 w 6005794"/>
              <a:gd name="connsiteY2292" fmla="*/ 4184666 h 6841925"/>
              <a:gd name="connsiteX2293" fmla="*/ 5010471 w 6005794"/>
              <a:gd name="connsiteY2293" fmla="*/ 4191814 h 6841925"/>
              <a:gd name="connsiteX2294" fmla="*/ 5019276 w 6005794"/>
              <a:gd name="connsiteY2294" fmla="*/ 4199802 h 6841925"/>
              <a:gd name="connsiteX2295" fmla="*/ 5023680 w 6005794"/>
              <a:gd name="connsiteY2295" fmla="*/ 4202746 h 6841925"/>
              <a:gd name="connsiteX2296" fmla="*/ 5028421 w 6005794"/>
              <a:gd name="connsiteY2296" fmla="*/ 4206110 h 6841925"/>
              <a:gd name="connsiteX2297" fmla="*/ 5033501 w 6005794"/>
              <a:gd name="connsiteY2297" fmla="*/ 4208632 h 6841925"/>
              <a:gd name="connsiteX2298" fmla="*/ 5038580 w 6005794"/>
              <a:gd name="connsiteY2298" fmla="*/ 4210314 h 6841925"/>
              <a:gd name="connsiteX2299" fmla="*/ 5044000 w 6005794"/>
              <a:gd name="connsiteY2299" fmla="*/ 4210735 h 6841925"/>
              <a:gd name="connsiteX2300" fmla="*/ 5049757 w 6005794"/>
              <a:gd name="connsiteY2300" fmla="*/ 4210314 h 6841925"/>
              <a:gd name="connsiteX2301" fmla="*/ 5054159 w 6005794"/>
              <a:gd name="connsiteY2301" fmla="*/ 4210314 h 6841925"/>
              <a:gd name="connsiteX2302" fmla="*/ 5055514 w 6005794"/>
              <a:gd name="connsiteY2302" fmla="*/ 4210314 h 6841925"/>
              <a:gd name="connsiteX2303" fmla="*/ 5055853 w 6005794"/>
              <a:gd name="connsiteY2303" fmla="*/ 4210735 h 6841925"/>
              <a:gd name="connsiteX2304" fmla="*/ 5056529 w 6005794"/>
              <a:gd name="connsiteY2304" fmla="*/ 4211155 h 6841925"/>
              <a:gd name="connsiteX2305" fmla="*/ 5056529 w 6005794"/>
              <a:gd name="connsiteY2305" fmla="*/ 4212416 h 6841925"/>
              <a:gd name="connsiteX2306" fmla="*/ 5055175 w 6005794"/>
              <a:gd name="connsiteY2306" fmla="*/ 4214520 h 6841925"/>
              <a:gd name="connsiteX2307" fmla="*/ 5051111 w 6005794"/>
              <a:gd name="connsiteY2307" fmla="*/ 4220406 h 6841925"/>
              <a:gd name="connsiteX2308" fmla="*/ 5049079 w 6005794"/>
              <a:gd name="connsiteY2308" fmla="*/ 4222928 h 6841925"/>
              <a:gd name="connsiteX2309" fmla="*/ 5048402 w 6005794"/>
              <a:gd name="connsiteY2309" fmla="*/ 4225451 h 6841925"/>
              <a:gd name="connsiteX2310" fmla="*/ 5044677 w 6005794"/>
              <a:gd name="connsiteY2310" fmla="*/ 4239747 h 6841925"/>
              <a:gd name="connsiteX2311" fmla="*/ 5040612 w 6005794"/>
              <a:gd name="connsiteY2311" fmla="*/ 4252781 h 6841925"/>
              <a:gd name="connsiteX2312" fmla="*/ 5036549 w 6005794"/>
              <a:gd name="connsiteY2312" fmla="*/ 4263714 h 6841925"/>
              <a:gd name="connsiteX2313" fmla="*/ 5031807 w 6005794"/>
              <a:gd name="connsiteY2313" fmla="*/ 4274225 h 6841925"/>
              <a:gd name="connsiteX2314" fmla="*/ 5026727 w 6005794"/>
              <a:gd name="connsiteY2314" fmla="*/ 4283896 h 6841925"/>
              <a:gd name="connsiteX2315" fmla="*/ 5020970 w 6005794"/>
              <a:gd name="connsiteY2315" fmla="*/ 4291465 h 6841925"/>
              <a:gd name="connsiteX2316" fmla="*/ 5015213 w 6005794"/>
              <a:gd name="connsiteY2316" fmla="*/ 4299034 h 6841925"/>
              <a:gd name="connsiteX2317" fmla="*/ 5008440 w 6005794"/>
              <a:gd name="connsiteY2317" fmla="*/ 4304499 h 6841925"/>
              <a:gd name="connsiteX2318" fmla="*/ 5001329 w 6005794"/>
              <a:gd name="connsiteY2318" fmla="*/ 4309544 h 6841925"/>
              <a:gd name="connsiteX2319" fmla="*/ 4993877 w 6005794"/>
              <a:gd name="connsiteY2319" fmla="*/ 4312908 h 6841925"/>
              <a:gd name="connsiteX2320" fmla="*/ 4986088 w 6005794"/>
              <a:gd name="connsiteY2320" fmla="*/ 4315011 h 6841925"/>
              <a:gd name="connsiteX2321" fmla="*/ 4977961 w 6005794"/>
              <a:gd name="connsiteY2321" fmla="*/ 4315432 h 6841925"/>
              <a:gd name="connsiteX2322" fmla="*/ 4968817 w 6005794"/>
              <a:gd name="connsiteY2322" fmla="*/ 4315432 h 6841925"/>
              <a:gd name="connsiteX2323" fmla="*/ 4960012 w 6005794"/>
              <a:gd name="connsiteY2323" fmla="*/ 4314591 h 6841925"/>
              <a:gd name="connsiteX2324" fmla="*/ 4949852 w 6005794"/>
              <a:gd name="connsiteY2324" fmla="*/ 4311648 h 6841925"/>
              <a:gd name="connsiteX2325" fmla="*/ 4940030 w 6005794"/>
              <a:gd name="connsiteY2325" fmla="*/ 4307863 h 6841925"/>
              <a:gd name="connsiteX2326" fmla="*/ 4936983 w 6005794"/>
              <a:gd name="connsiteY2326" fmla="*/ 4306601 h 6841925"/>
              <a:gd name="connsiteX2327" fmla="*/ 4933257 w 6005794"/>
              <a:gd name="connsiteY2327" fmla="*/ 4306180 h 6841925"/>
              <a:gd name="connsiteX2328" fmla="*/ 4930548 w 6005794"/>
              <a:gd name="connsiteY2328" fmla="*/ 4306180 h 6841925"/>
              <a:gd name="connsiteX2329" fmla="*/ 4927500 w 6005794"/>
              <a:gd name="connsiteY2329" fmla="*/ 4306601 h 6841925"/>
              <a:gd name="connsiteX2330" fmla="*/ 4924791 w 6005794"/>
              <a:gd name="connsiteY2330" fmla="*/ 4307022 h 6841925"/>
              <a:gd name="connsiteX2331" fmla="*/ 4922081 w 6005794"/>
              <a:gd name="connsiteY2331" fmla="*/ 4308704 h 6841925"/>
              <a:gd name="connsiteX2332" fmla="*/ 4920050 w 6005794"/>
              <a:gd name="connsiteY2332" fmla="*/ 4311227 h 6841925"/>
              <a:gd name="connsiteX2333" fmla="*/ 4917679 w 6005794"/>
              <a:gd name="connsiteY2333" fmla="*/ 4314591 h 6841925"/>
              <a:gd name="connsiteX2334" fmla="*/ 4916663 w 6005794"/>
              <a:gd name="connsiteY2334" fmla="*/ 4317113 h 6841925"/>
              <a:gd name="connsiteX2335" fmla="*/ 4915986 w 6005794"/>
              <a:gd name="connsiteY2335" fmla="*/ 4319635 h 6841925"/>
              <a:gd name="connsiteX2336" fmla="*/ 4915986 w 6005794"/>
              <a:gd name="connsiteY2336" fmla="*/ 4321739 h 6841925"/>
              <a:gd name="connsiteX2337" fmla="*/ 4915986 w 6005794"/>
              <a:gd name="connsiteY2337" fmla="*/ 4323420 h 6841925"/>
              <a:gd name="connsiteX2338" fmla="*/ 4916663 w 6005794"/>
              <a:gd name="connsiteY2338" fmla="*/ 4325102 h 6841925"/>
              <a:gd name="connsiteX2339" fmla="*/ 4917679 w 6005794"/>
              <a:gd name="connsiteY2339" fmla="*/ 4326363 h 6841925"/>
              <a:gd name="connsiteX2340" fmla="*/ 4920050 w 6005794"/>
              <a:gd name="connsiteY2340" fmla="*/ 4328466 h 6841925"/>
              <a:gd name="connsiteX2341" fmla="*/ 4922759 w 6005794"/>
              <a:gd name="connsiteY2341" fmla="*/ 4330147 h 6841925"/>
              <a:gd name="connsiteX2342" fmla="*/ 4925468 w 6005794"/>
              <a:gd name="connsiteY2342" fmla="*/ 4330988 h 6841925"/>
              <a:gd name="connsiteX2343" fmla="*/ 4927161 w 6005794"/>
              <a:gd name="connsiteY2343" fmla="*/ 4332251 h 6841925"/>
              <a:gd name="connsiteX2344" fmla="*/ 4927500 w 6005794"/>
              <a:gd name="connsiteY2344" fmla="*/ 4332671 h 6841925"/>
              <a:gd name="connsiteX2345" fmla="*/ 4927839 w 6005794"/>
              <a:gd name="connsiteY2345" fmla="*/ 4333511 h 6841925"/>
              <a:gd name="connsiteX2346" fmla="*/ 4927839 w 6005794"/>
              <a:gd name="connsiteY2346" fmla="*/ 4345706 h 6841925"/>
              <a:gd name="connsiteX2347" fmla="*/ 4928854 w 6005794"/>
              <a:gd name="connsiteY2347" fmla="*/ 4356637 h 6841925"/>
              <a:gd name="connsiteX2348" fmla="*/ 4931225 w 6005794"/>
              <a:gd name="connsiteY2348" fmla="*/ 4367569 h 6841925"/>
              <a:gd name="connsiteX2349" fmla="*/ 4933934 w 6005794"/>
              <a:gd name="connsiteY2349" fmla="*/ 4376400 h 6841925"/>
              <a:gd name="connsiteX2350" fmla="*/ 4937321 w 6005794"/>
              <a:gd name="connsiteY2350" fmla="*/ 4384808 h 6841925"/>
              <a:gd name="connsiteX2351" fmla="*/ 4941385 w 6005794"/>
              <a:gd name="connsiteY2351" fmla="*/ 4392377 h 6841925"/>
              <a:gd name="connsiteX2352" fmla="*/ 4946465 w 6005794"/>
              <a:gd name="connsiteY2352" fmla="*/ 4399105 h 6841925"/>
              <a:gd name="connsiteX2353" fmla="*/ 4951883 w 6005794"/>
              <a:gd name="connsiteY2353" fmla="*/ 4405411 h 6841925"/>
              <a:gd name="connsiteX2354" fmla="*/ 4957980 w 6005794"/>
              <a:gd name="connsiteY2354" fmla="*/ 4410877 h 6841925"/>
              <a:gd name="connsiteX2355" fmla="*/ 4964414 w 6005794"/>
              <a:gd name="connsiteY2355" fmla="*/ 4416344 h 6841925"/>
              <a:gd name="connsiteX2356" fmla="*/ 4971187 w 6005794"/>
              <a:gd name="connsiteY2356" fmla="*/ 4420969 h 6841925"/>
              <a:gd name="connsiteX2357" fmla="*/ 4977961 w 6005794"/>
              <a:gd name="connsiteY2357" fmla="*/ 4426014 h 6841925"/>
              <a:gd name="connsiteX2358" fmla="*/ 4992184 w 6005794"/>
              <a:gd name="connsiteY2358" fmla="*/ 4434423 h 6841925"/>
              <a:gd name="connsiteX2359" fmla="*/ 5006747 w 6005794"/>
              <a:gd name="connsiteY2359" fmla="*/ 4442833 h 6841925"/>
              <a:gd name="connsiteX2360" fmla="*/ 5010133 w 6005794"/>
              <a:gd name="connsiteY2360" fmla="*/ 4446617 h 6841925"/>
              <a:gd name="connsiteX2361" fmla="*/ 5013858 w 6005794"/>
              <a:gd name="connsiteY2361" fmla="*/ 4449982 h 6841925"/>
              <a:gd name="connsiteX2362" fmla="*/ 5017245 w 6005794"/>
              <a:gd name="connsiteY2362" fmla="*/ 4452925 h 6841925"/>
              <a:gd name="connsiteX2363" fmla="*/ 5020970 w 6005794"/>
              <a:gd name="connsiteY2363" fmla="*/ 4454606 h 6841925"/>
              <a:gd name="connsiteX2364" fmla="*/ 5025035 w 6005794"/>
              <a:gd name="connsiteY2364" fmla="*/ 4455447 h 6841925"/>
              <a:gd name="connsiteX2365" fmla="*/ 5029099 w 6005794"/>
              <a:gd name="connsiteY2365" fmla="*/ 4456709 h 6841925"/>
              <a:gd name="connsiteX2366" fmla="*/ 5037564 w 6005794"/>
              <a:gd name="connsiteY2366" fmla="*/ 4457129 h 6841925"/>
              <a:gd name="connsiteX2367" fmla="*/ 5046709 w 6005794"/>
              <a:gd name="connsiteY2367" fmla="*/ 4457129 h 6841925"/>
              <a:gd name="connsiteX2368" fmla="*/ 5055514 w 6005794"/>
              <a:gd name="connsiteY2368" fmla="*/ 4457549 h 6841925"/>
              <a:gd name="connsiteX2369" fmla="*/ 5059916 w 6005794"/>
              <a:gd name="connsiteY2369" fmla="*/ 4457549 h 6841925"/>
              <a:gd name="connsiteX2370" fmla="*/ 5064658 w 6005794"/>
              <a:gd name="connsiteY2370" fmla="*/ 4458811 h 6841925"/>
              <a:gd name="connsiteX2371" fmla="*/ 5069061 w 6005794"/>
              <a:gd name="connsiteY2371" fmla="*/ 4460072 h 6841925"/>
              <a:gd name="connsiteX2372" fmla="*/ 5073463 w 6005794"/>
              <a:gd name="connsiteY2372" fmla="*/ 4461754 h 6841925"/>
              <a:gd name="connsiteX2373" fmla="*/ 5069399 w 6005794"/>
              <a:gd name="connsiteY2373" fmla="*/ 4465118 h 6841925"/>
              <a:gd name="connsiteX2374" fmla="*/ 5065335 w 6005794"/>
              <a:gd name="connsiteY2374" fmla="*/ 4467640 h 6841925"/>
              <a:gd name="connsiteX2375" fmla="*/ 5061271 w 6005794"/>
              <a:gd name="connsiteY2375" fmla="*/ 4470163 h 6841925"/>
              <a:gd name="connsiteX2376" fmla="*/ 5057207 w 6005794"/>
              <a:gd name="connsiteY2376" fmla="*/ 4471004 h 6841925"/>
              <a:gd name="connsiteX2377" fmla="*/ 5052805 w 6005794"/>
              <a:gd name="connsiteY2377" fmla="*/ 4471846 h 6841925"/>
              <a:gd name="connsiteX2378" fmla="*/ 5048740 w 6005794"/>
              <a:gd name="connsiteY2378" fmla="*/ 4472266 h 6841925"/>
              <a:gd name="connsiteX2379" fmla="*/ 5040273 w 6005794"/>
              <a:gd name="connsiteY2379" fmla="*/ 4472266 h 6841925"/>
              <a:gd name="connsiteX2380" fmla="*/ 5031807 w 6005794"/>
              <a:gd name="connsiteY2380" fmla="*/ 4472266 h 6841925"/>
              <a:gd name="connsiteX2381" fmla="*/ 5028082 w 6005794"/>
              <a:gd name="connsiteY2381" fmla="*/ 4472687 h 6841925"/>
              <a:gd name="connsiteX2382" fmla="*/ 5024018 w 6005794"/>
              <a:gd name="connsiteY2382" fmla="*/ 4473948 h 6841925"/>
              <a:gd name="connsiteX2383" fmla="*/ 5020632 w 6005794"/>
              <a:gd name="connsiteY2383" fmla="*/ 4475630 h 6841925"/>
              <a:gd name="connsiteX2384" fmla="*/ 5017245 w 6005794"/>
              <a:gd name="connsiteY2384" fmla="*/ 4477731 h 6841925"/>
              <a:gd name="connsiteX2385" fmla="*/ 5014197 w 6005794"/>
              <a:gd name="connsiteY2385" fmla="*/ 4481095 h 6841925"/>
              <a:gd name="connsiteX2386" fmla="*/ 5011488 w 6005794"/>
              <a:gd name="connsiteY2386" fmla="*/ 4485721 h 6841925"/>
              <a:gd name="connsiteX2387" fmla="*/ 5009117 w 6005794"/>
              <a:gd name="connsiteY2387" fmla="*/ 4491186 h 6841925"/>
              <a:gd name="connsiteX2388" fmla="*/ 5007762 w 6005794"/>
              <a:gd name="connsiteY2388" fmla="*/ 4496233 h 6841925"/>
              <a:gd name="connsiteX2389" fmla="*/ 5007424 w 6005794"/>
              <a:gd name="connsiteY2389" fmla="*/ 4500858 h 6841925"/>
              <a:gd name="connsiteX2390" fmla="*/ 5007762 w 6005794"/>
              <a:gd name="connsiteY2390" fmla="*/ 4505062 h 6841925"/>
              <a:gd name="connsiteX2391" fmla="*/ 5009117 w 6005794"/>
              <a:gd name="connsiteY2391" fmla="*/ 4508846 h 6841925"/>
              <a:gd name="connsiteX2392" fmla="*/ 5011149 w 6005794"/>
              <a:gd name="connsiteY2392" fmla="*/ 4512210 h 6841925"/>
              <a:gd name="connsiteX2393" fmla="*/ 5013181 w 6005794"/>
              <a:gd name="connsiteY2393" fmla="*/ 4516415 h 6841925"/>
              <a:gd name="connsiteX2394" fmla="*/ 5015890 w 6005794"/>
              <a:gd name="connsiteY2394" fmla="*/ 4518938 h 6841925"/>
              <a:gd name="connsiteX2395" fmla="*/ 5021987 w 6005794"/>
              <a:gd name="connsiteY2395" fmla="*/ 4525666 h 6841925"/>
              <a:gd name="connsiteX2396" fmla="*/ 5027405 w 6005794"/>
              <a:gd name="connsiteY2396" fmla="*/ 4532392 h 6841925"/>
              <a:gd name="connsiteX2397" fmla="*/ 5029775 w 6005794"/>
              <a:gd name="connsiteY2397" fmla="*/ 4535756 h 6841925"/>
              <a:gd name="connsiteX2398" fmla="*/ 5031807 w 6005794"/>
              <a:gd name="connsiteY2398" fmla="*/ 4539541 h 6841925"/>
              <a:gd name="connsiteX2399" fmla="*/ 5033501 w 6005794"/>
              <a:gd name="connsiteY2399" fmla="*/ 4543745 h 6841925"/>
              <a:gd name="connsiteX2400" fmla="*/ 5034517 w 6005794"/>
              <a:gd name="connsiteY2400" fmla="*/ 4547951 h 6841925"/>
              <a:gd name="connsiteX2401" fmla="*/ 5024696 w 6005794"/>
              <a:gd name="connsiteY2401" fmla="*/ 4554257 h 6841925"/>
              <a:gd name="connsiteX2402" fmla="*/ 5014197 w 6005794"/>
              <a:gd name="connsiteY2402" fmla="*/ 4559303 h 6841925"/>
              <a:gd name="connsiteX2403" fmla="*/ 4993877 w 6005794"/>
              <a:gd name="connsiteY2403" fmla="*/ 4569394 h 6841925"/>
              <a:gd name="connsiteX2404" fmla="*/ 4984734 w 6005794"/>
              <a:gd name="connsiteY2404" fmla="*/ 4574860 h 6841925"/>
              <a:gd name="connsiteX2405" fmla="*/ 4975250 w 6005794"/>
              <a:gd name="connsiteY2405" fmla="*/ 4581168 h 6841925"/>
              <a:gd name="connsiteX2406" fmla="*/ 4970510 w 6005794"/>
              <a:gd name="connsiteY2406" fmla="*/ 4584952 h 6841925"/>
              <a:gd name="connsiteX2407" fmla="*/ 4966108 w 6005794"/>
              <a:gd name="connsiteY2407" fmla="*/ 4588735 h 6841925"/>
              <a:gd name="connsiteX2408" fmla="*/ 4962043 w 6005794"/>
              <a:gd name="connsiteY2408" fmla="*/ 4593361 h 6841925"/>
              <a:gd name="connsiteX2409" fmla="*/ 4957980 w 6005794"/>
              <a:gd name="connsiteY2409" fmla="*/ 4598406 h 6841925"/>
              <a:gd name="connsiteX2410" fmla="*/ 4945449 w 6005794"/>
              <a:gd name="connsiteY2410" fmla="*/ 4615645 h 6841925"/>
              <a:gd name="connsiteX2411" fmla="*/ 4951206 w 6005794"/>
              <a:gd name="connsiteY2411" fmla="*/ 4624055 h 6841925"/>
              <a:gd name="connsiteX2412" fmla="*/ 4956625 w 6005794"/>
              <a:gd name="connsiteY2412" fmla="*/ 4632885 h 6841925"/>
              <a:gd name="connsiteX2413" fmla="*/ 4961366 w 6005794"/>
              <a:gd name="connsiteY2413" fmla="*/ 4641714 h 6841925"/>
              <a:gd name="connsiteX2414" fmla="*/ 4965430 w 6005794"/>
              <a:gd name="connsiteY2414" fmla="*/ 4651806 h 6841925"/>
              <a:gd name="connsiteX2415" fmla="*/ 4972880 w 6005794"/>
              <a:gd name="connsiteY2415" fmla="*/ 4671988 h 6841925"/>
              <a:gd name="connsiteX2416" fmla="*/ 4980670 w 6005794"/>
              <a:gd name="connsiteY2416" fmla="*/ 4691750 h 6841925"/>
              <a:gd name="connsiteX2417" fmla="*/ 4984734 w 6005794"/>
              <a:gd name="connsiteY2417" fmla="*/ 4701842 h 6841925"/>
              <a:gd name="connsiteX2418" fmla="*/ 4989136 w 6005794"/>
              <a:gd name="connsiteY2418" fmla="*/ 4711512 h 6841925"/>
              <a:gd name="connsiteX2419" fmla="*/ 4993877 w 6005794"/>
              <a:gd name="connsiteY2419" fmla="*/ 4720763 h 6841925"/>
              <a:gd name="connsiteX2420" fmla="*/ 4999974 w 6005794"/>
              <a:gd name="connsiteY2420" fmla="*/ 4730013 h 6841925"/>
              <a:gd name="connsiteX2421" fmla="*/ 5006069 w 6005794"/>
              <a:gd name="connsiteY2421" fmla="*/ 4738422 h 6841925"/>
              <a:gd name="connsiteX2422" fmla="*/ 5009795 w 6005794"/>
              <a:gd name="connsiteY2422" fmla="*/ 4742627 h 6841925"/>
              <a:gd name="connsiteX2423" fmla="*/ 5013858 w 6005794"/>
              <a:gd name="connsiteY2423" fmla="*/ 4746411 h 6841925"/>
              <a:gd name="connsiteX2424" fmla="*/ 5017922 w 6005794"/>
              <a:gd name="connsiteY2424" fmla="*/ 4749775 h 6841925"/>
              <a:gd name="connsiteX2425" fmla="*/ 5021987 w 6005794"/>
              <a:gd name="connsiteY2425" fmla="*/ 4753139 h 6841925"/>
              <a:gd name="connsiteX2426" fmla="*/ 5026727 w 6005794"/>
              <a:gd name="connsiteY2426" fmla="*/ 4756503 h 6841925"/>
              <a:gd name="connsiteX2427" fmla="*/ 5031807 w 6005794"/>
              <a:gd name="connsiteY2427" fmla="*/ 4759445 h 6841925"/>
              <a:gd name="connsiteX2428" fmla="*/ 5017922 w 6005794"/>
              <a:gd name="connsiteY2428" fmla="*/ 4764491 h 6841925"/>
              <a:gd name="connsiteX2429" fmla="*/ 5004377 w 6005794"/>
              <a:gd name="connsiteY2429" fmla="*/ 4769537 h 6841925"/>
              <a:gd name="connsiteX2430" fmla="*/ 4991845 w 6005794"/>
              <a:gd name="connsiteY2430" fmla="*/ 4773741 h 6841925"/>
              <a:gd name="connsiteX2431" fmla="*/ 4979654 w 6005794"/>
              <a:gd name="connsiteY2431" fmla="*/ 4777946 h 6841925"/>
              <a:gd name="connsiteX2432" fmla="*/ 4967800 w 6005794"/>
              <a:gd name="connsiteY2432" fmla="*/ 4781309 h 6841925"/>
              <a:gd name="connsiteX2433" fmla="*/ 4956286 w 6005794"/>
              <a:gd name="connsiteY2433" fmla="*/ 4783833 h 6841925"/>
              <a:gd name="connsiteX2434" fmla="*/ 4950528 w 6005794"/>
              <a:gd name="connsiteY2434" fmla="*/ 4784674 h 6841925"/>
              <a:gd name="connsiteX2435" fmla="*/ 4944772 w 6005794"/>
              <a:gd name="connsiteY2435" fmla="*/ 4785094 h 6841925"/>
              <a:gd name="connsiteX2436" fmla="*/ 4938676 w 6005794"/>
              <a:gd name="connsiteY2436" fmla="*/ 4785094 h 6841925"/>
              <a:gd name="connsiteX2437" fmla="*/ 4932918 w 6005794"/>
              <a:gd name="connsiteY2437" fmla="*/ 4784674 h 6841925"/>
              <a:gd name="connsiteX2438" fmla="*/ 4930548 w 6005794"/>
              <a:gd name="connsiteY2438" fmla="*/ 4788037 h 6841925"/>
              <a:gd name="connsiteX2439" fmla="*/ 4928516 w 6005794"/>
              <a:gd name="connsiteY2439" fmla="*/ 4790980 h 6841925"/>
              <a:gd name="connsiteX2440" fmla="*/ 4926146 w 6005794"/>
              <a:gd name="connsiteY2440" fmla="*/ 4793503 h 6841925"/>
              <a:gd name="connsiteX2441" fmla="*/ 4923436 w 6005794"/>
              <a:gd name="connsiteY2441" fmla="*/ 4796027 h 6841925"/>
              <a:gd name="connsiteX2442" fmla="*/ 4918017 w 6005794"/>
              <a:gd name="connsiteY2442" fmla="*/ 4799390 h 6841925"/>
              <a:gd name="connsiteX2443" fmla="*/ 4912260 w 6005794"/>
              <a:gd name="connsiteY2443" fmla="*/ 4802333 h 6841925"/>
              <a:gd name="connsiteX2444" fmla="*/ 4906503 w 6005794"/>
              <a:gd name="connsiteY2444" fmla="*/ 4804435 h 6841925"/>
              <a:gd name="connsiteX2445" fmla="*/ 4900746 w 6005794"/>
              <a:gd name="connsiteY2445" fmla="*/ 4806118 h 6841925"/>
              <a:gd name="connsiteX2446" fmla="*/ 4894311 w 6005794"/>
              <a:gd name="connsiteY2446" fmla="*/ 4807799 h 6841925"/>
              <a:gd name="connsiteX2447" fmla="*/ 4888554 w 6005794"/>
              <a:gd name="connsiteY2447" fmla="*/ 4810742 h 6841925"/>
              <a:gd name="connsiteX2448" fmla="*/ 4881442 w 6005794"/>
              <a:gd name="connsiteY2448" fmla="*/ 4814105 h 6841925"/>
              <a:gd name="connsiteX2449" fmla="*/ 4875007 w 6005794"/>
              <a:gd name="connsiteY2449" fmla="*/ 4818311 h 6841925"/>
              <a:gd name="connsiteX2450" fmla="*/ 4872298 w 6005794"/>
              <a:gd name="connsiteY2450" fmla="*/ 4820833 h 6841925"/>
              <a:gd name="connsiteX2451" fmla="*/ 4869589 w 6005794"/>
              <a:gd name="connsiteY2451" fmla="*/ 4823357 h 6841925"/>
              <a:gd name="connsiteX2452" fmla="*/ 4867896 w 6005794"/>
              <a:gd name="connsiteY2452" fmla="*/ 4825879 h 6841925"/>
              <a:gd name="connsiteX2453" fmla="*/ 4865864 w 6005794"/>
              <a:gd name="connsiteY2453" fmla="*/ 4828402 h 6841925"/>
              <a:gd name="connsiteX2454" fmla="*/ 4864509 w 6005794"/>
              <a:gd name="connsiteY2454" fmla="*/ 4831766 h 6841925"/>
              <a:gd name="connsiteX2455" fmla="*/ 4863831 w 6005794"/>
              <a:gd name="connsiteY2455" fmla="*/ 4835129 h 6841925"/>
              <a:gd name="connsiteX2456" fmla="*/ 4863493 w 6005794"/>
              <a:gd name="connsiteY2456" fmla="*/ 4839335 h 6841925"/>
              <a:gd name="connsiteX2457" fmla="*/ 4863493 w 6005794"/>
              <a:gd name="connsiteY2457" fmla="*/ 4843119 h 6841925"/>
              <a:gd name="connsiteX2458" fmla="*/ 4863831 w 6005794"/>
              <a:gd name="connsiteY2458" fmla="*/ 4846903 h 6841925"/>
              <a:gd name="connsiteX2459" fmla="*/ 4865186 w 6005794"/>
              <a:gd name="connsiteY2459" fmla="*/ 4851528 h 6841925"/>
              <a:gd name="connsiteX2460" fmla="*/ 4866880 w 6005794"/>
              <a:gd name="connsiteY2460" fmla="*/ 4856573 h 6841925"/>
              <a:gd name="connsiteX2461" fmla="*/ 4868574 w 6005794"/>
              <a:gd name="connsiteY2461" fmla="*/ 4861619 h 6841925"/>
              <a:gd name="connsiteX2462" fmla="*/ 4875346 w 6005794"/>
              <a:gd name="connsiteY2462" fmla="*/ 4865403 h 6841925"/>
              <a:gd name="connsiteX2463" fmla="*/ 4882120 w 6005794"/>
              <a:gd name="connsiteY2463" fmla="*/ 4868766 h 6841925"/>
              <a:gd name="connsiteX2464" fmla="*/ 4896005 w 6005794"/>
              <a:gd name="connsiteY2464" fmla="*/ 4873813 h 6841925"/>
              <a:gd name="connsiteX2465" fmla="*/ 4910566 w 6005794"/>
              <a:gd name="connsiteY2465" fmla="*/ 4878858 h 6841925"/>
              <a:gd name="connsiteX2466" fmla="*/ 4924791 w 6005794"/>
              <a:gd name="connsiteY2466" fmla="*/ 4883904 h 6841925"/>
              <a:gd name="connsiteX2467" fmla="*/ 4931902 w 6005794"/>
              <a:gd name="connsiteY2467" fmla="*/ 4886427 h 6841925"/>
              <a:gd name="connsiteX2468" fmla="*/ 4939354 w 6005794"/>
              <a:gd name="connsiteY2468" fmla="*/ 4889790 h 6841925"/>
              <a:gd name="connsiteX2469" fmla="*/ 4945787 w 6005794"/>
              <a:gd name="connsiteY2469" fmla="*/ 4893575 h 6841925"/>
              <a:gd name="connsiteX2470" fmla="*/ 4952561 w 6005794"/>
              <a:gd name="connsiteY2470" fmla="*/ 4898199 h 6841925"/>
              <a:gd name="connsiteX2471" fmla="*/ 4959334 w 6005794"/>
              <a:gd name="connsiteY2471" fmla="*/ 4903246 h 6841925"/>
              <a:gd name="connsiteX2472" fmla="*/ 4966108 w 6005794"/>
              <a:gd name="connsiteY2472" fmla="*/ 4908711 h 6841925"/>
              <a:gd name="connsiteX2473" fmla="*/ 4972541 w 6005794"/>
              <a:gd name="connsiteY2473" fmla="*/ 4915439 h 6841925"/>
              <a:gd name="connsiteX2474" fmla="*/ 4978299 w 6005794"/>
              <a:gd name="connsiteY2474" fmla="*/ 4923428 h 6841925"/>
              <a:gd name="connsiteX2475" fmla="*/ 4972541 w 6005794"/>
              <a:gd name="connsiteY2475" fmla="*/ 4927633 h 6841925"/>
              <a:gd name="connsiteX2476" fmla="*/ 4966446 w 6005794"/>
              <a:gd name="connsiteY2476" fmla="*/ 4931836 h 6841925"/>
              <a:gd name="connsiteX2477" fmla="*/ 4960689 w 6005794"/>
              <a:gd name="connsiteY2477" fmla="*/ 4934361 h 6841925"/>
              <a:gd name="connsiteX2478" fmla="*/ 4954592 w 6005794"/>
              <a:gd name="connsiteY2478" fmla="*/ 4936883 h 6841925"/>
              <a:gd name="connsiteX2479" fmla="*/ 4948497 w 6005794"/>
              <a:gd name="connsiteY2479" fmla="*/ 4938985 h 6841925"/>
              <a:gd name="connsiteX2480" fmla="*/ 4942402 w 6005794"/>
              <a:gd name="connsiteY2480" fmla="*/ 4940247 h 6841925"/>
              <a:gd name="connsiteX2481" fmla="*/ 4929870 w 6005794"/>
              <a:gd name="connsiteY2481" fmla="*/ 4942348 h 6841925"/>
              <a:gd name="connsiteX2482" fmla="*/ 4917341 w 6005794"/>
              <a:gd name="connsiteY2482" fmla="*/ 4944031 h 6841925"/>
              <a:gd name="connsiteX2483" fmla="*/ 4904809 w 6005794"/>
              <a:gd name="connsiteY2483" fmla="*/ 4946133 h 6841925"/>
              <a:gd name="connsiteX2484" fmla="*/ 4898714 w 6005794"/>
              <a:gd name="connsiteY2484" fmla="*/ 4947395 h 6841925"/>
              <a:gd name="connsiteX2485" fmla="*/ 4892957 w 6005794"/>
              <a:gd name="connsiteY2485" fmla="*/ 4949497 h 6841925"/>
              <a:gd name="connsiteX2486" fmla="*/ 4886522 w 6005794"/>
              <a:gd name="connsiteY2486" fmla="*/ 4951600 h 6841925"/>
              <a:gd name="connsiteX2487" fmla="*/ 4881442 w 6005794"/>
              <a:gd name="connsiteY2487" fmla="*/ 4954542 h 6841925"/>
              <a:gd name="connsiteX2488" fmla="*/ 4880765 w 6005794"/>
              <a:gd name="connsiteY2488" fmla="*/ 4952860 h 6841925"/>
              <a:gd name="connsiteX2489" fmla="*/ 4874669 w 6005794"/>
              <a:gd name="connsiteY2489" fmla="*/ 4965054 h 6841925"/>
              <a:gd name="connsiteX2490" fmla="*/ 4868235 w 6005794"/>
              <a:gd name="connsiteY2490" fmla="*/ 4976406 h 6841925"/>
              <a:gd name="connsiteX2491" fmla="*/ 4861123 w 6005794"/>
              <a:gd name="connsiteY2491" fmla="*/ 4985656 h 6841925"/>
              <a:gd name="connsiteX2492" fmla="*/ 4854011 w 6005794"/>
              <a:gd name="connsiteY2492" fmla="*/ 4994066 h 6841925"/>
              <a:gd name="connsiteX2493" fmla="*/ 4846222 w 6005794"/>
              <a:gd name="connsiteY2493" fmla="*/ 5000794 h 6841925"/>
              <a:gd name="connsiteX2494" fmla="*/ 4838771 w 6005794"/>
              <a:gd name="connsiteY2494" fmla="*/ 5006260 h 6841925"/>
              <a:gd name="connsiteX2495" fmla="*/ 4830644 w 6005794"/>
              <a:gd name="connsiteY2495" fmla="*/ 5010886 h 6841925"/>
              <a:gd name="connsiteX2496" fmla="*/ 4822176 w 6005794"/>
              <a:gd name="connsiteY2496" fmla="*/ 5013828 h 6841925"/>
              <a:gd name="connsiteX2497" fmla="*/ 4813033 w 6005794"/>
              <a:gd name="connsiteY2497" fmla="*/ 5015930 h 6841925"/>
              <a:gd name="connsiteX2498" fmla="*/ 4803890 w 6005794"/>
              <a:gd name="connsiteY2498" fmla="*/ 5017192 h 6841925"/>
              <a:gd name="connsiteX2499" fmla="*/ 4795084 w 6005794"/>
              <a:gd name="connsiteY2499" fmla="*/ 5017612 h 6841925"/>
              <a:gd name="connsiteX2500" fmla="*/ 4785601 w 6005794"/>
              <a:gd name="connsiteY2500" fmla="*/ 5016351 h 6841925"/>
              <a:gd name="connsiteX2501" fmla="*/ 4775780 w 6005794"/>
              <a:gd name="connsiteY2501" fmla="*/ 5015511 h 6841925"/>
              <a:gd name="connsiteX2502" fmla="*/ 4765960 w 6005794"/>
              <a:gd name="connsiteY2502" fmla="*/ 5012567 h 6841925"/>
              <a:gd name="connsiteX2503" fmla="*/ 4755460 w 6005794"/>
              <a:gd name="connsiteY2503" fmla="*/ 5009624 h 6841925"/>
              <a:gd name="connsiteX2504" fmla="*/ 4745301 w 6005794"/>
              <a:gd name="connsiteY2504" fmla="*/ 5005839 h 6841925"/>
              <a:gd name="connsiteX2505" fmla="*/ 4735818 w 6005794"/>
              <a:gd name="connsiteY2505" fmla="*/ 5002476 h 6841925"/>
              <a:gd name="connsiteX2506" fmla="*/ 4726335 w 6005794"/>
              <a:gd name="connsiteY2506" fmla="*/ 4999533 h 6841925"/>
              <a:gd name="connsiteX2507" fmla="*/ 4707032 w 6005794"/>
              <a:gd name="connsiteY2507" fmla="*/ 4994066 h 6841925"/>
              <a:gd name="connsiteX2508" fmla="*/ 4687390 w 6005794"/>
              <a:gd name="connsiteY2508" fmla="*/ 4989862 h 6841925"/>
              <a:gd name="connsiteX2509" fmla="*/ 4668086 w 6005794"/>
              <a:gd name="connsiteY2509" fmla="*/ 4984816 h 6841925"/>
              <a:gd name="connsiteX2510" fmla="*/ 4580711 w 6005794"/>
              <a:gd name="connsiteY2510" fmla="*/ 4985656 h 6841925"/>
              <a:gd name="connsiteX2511" fmla="*/ 4557006 w 6005794"/>
              <a:gd name="connsiteY2511" fmla="*/ 5094558 h 6841925"/>
              <a:gd name="connsiteX2512" fmla="*/ 4559715 w 6005794"/>
              <a:gd name="connsiteY2512" fmla="*/ 5097081 h 6841925"/>
              <a:gd name="connsiteX2513" fmla="*/ 4562425 w 6005794"/>
              <a:gd name="connsiteY2513" fmla="*/ 5099604 h 6841925"/>
              <a:gd name="connsiteX2514" fmla="*/ 4567843 w 6005794"/>
              <a:gd name="connsiteY2514" fmla="*/ 5103387 h 6841925"/>
              <a:gd name="connsiteX2515" fmla="*/ 4573600 w 6005794"/>
              <a:gd name="connsiteY2515" fmla="*/ 5106332 h 6841925"/>
              <a:gd name="connsiteX2516" fmla="*/ 4580034 w 6005794"/>
              <a:gd name="connsiteY2516" fmla="*/ 5108434 h 6841925"/>
              <a:gd name="connsiteX2517" fmla="*/ 4586808 w 6005794"/>
              <a:gd name="connsiteY2517" fmla="*/ 5110115 h 6841925"/>
              <a:gd name="connsiteX2518" fmla="*/ 4593581 w 6005794"/>
              <a:gd name="connsiteY2518" fmla="*/ 5111797 h 6841925"/>
              <a:gd name="connsiteX2519" fmla="*/ 4606451 w 6005794"/>
              <a:gd name="connsiteY2519" fmla="*/ 5114740 h 6841925"/>
              <a:gd name="connsiteX2520" fmla="*/ 4613223 w 6005794"/>
              <a:gd name="connsiteY2520" fmla="*/ 5116423 h 6841925"/>
              <a:gd name="connsiteX2521" fmla="*/ 4619319 w 6005794"/>
              <a:gd name="connsiteY2521" fmla="*/ 5118525 h 6841925"/>
              <a:gd name="connsiteX2522" fmla="*/ 4625415 w 6005794"/>
              <a:gd name="connsiteY2522" fmla="*/ 5121468 h 6841925"/>
              <a:gd name="connsiteX2523" fmla="*/ 4630833 w 6005794"/>
              <a:gd name="connsiteY2523" fmla="*/ 5125252 h 6841925"/>
              <a:gd name="connsiteX2524" fmla="*/ 4633543 w 6005794"/>
              <a:gd name="connsiteY2524" fmla="*/ 5127775 h 6841925"/>
              <a:gd name="connsiteX2525" fmla="*/ 4636252 w 6005794"/>
              <a:gd name="connsiteY2525" fmla="*/ 5130718 h 6841925"/>
              <a:gd name="connsiteX2526" fmla="*/ 4638284 w 6005794"/>
              <a:gd name="connsiteY2526" fmla="*/ 5133661 h 6841925"/>
              <a:gd name="connsiteX2527" fmla="*/ 4640655 w 6005794"/>
              <a:gd name="connsiteY2527" fmla="*/ 5137025 h 6841925"/>
              <a:gd name="connsiteX2528" fmla="*/ 4642348 w 6005794"/>
              <a:gd name="connsiteY2528" fmla="*/ 5140810 h 6841925"/>
              <a:gd name="connsiteX2529" fmla="*/ 4644041 w 6005794"/>
              <a:gd name="connsiteY2529" fmla="*/ 5145435 h 6841925"/>
              <a:gd name="connsiteX2530" fmla="*/ 4645395 w 6005794"/>
              <a:gd name="connsiteY2530" fmla="*/ 5149640 h 6841925"/>
              <a:gd name="connsiteX2531" fmla="*/ 4646751 w 6005794"/>
              <a:gd name="connsiteY2531" fmla="*/ 5154685 h 6841925"/>
              <a:gd name="connsiteX2532" fmla="*/ 4651831 w 6005794"/>
              <a:gd name="connsiteY2532" fmla="*/ 5155106 h 6841925"/>
              <a:gd name="connsiteX2533" fmla="*/ 4656911 w 6005794"/>
              <a:gd name="connsiteY2533" fmla="*/ 5155947 h 6841925"/>
              <a:gd name="connsiteX2534" fmla="*/ 4661651 w 6005794"/>
              <a:gd name="connsiteY2534" fmla="*/ 5155947 h 6841925"/>
              <a:gd name="connsiteX2535" fmla="*/ 4666731 w 6005794"/>
              <a:gd name="connsiteY2535" fmla="*/ 5156367 h 6841925"/>
              <a:gd name="connsiteX2536" fmla="*/ 4671135 w 6005794"/>
              <a:gd name="connsiteY2536" fmla="*/ 5158048 h 6841925"/>
              <a:gd name="connsiteX2537" fmla="*/ 4673505 w 6005794"/>
              <a:gd name="connsiteY2537" fmla="*/ 5159310 h 6841925"/>
              <a:gd name="connsiteX2538" fmla="*/ 4675198 w 6005794"/>
              <a:gd name="connsiteY2538" fmla="*/ 5160992 h 6841925"/>
              <a:gd name="connsiteX2539" fmla="*/ 4676892 w 6005794"/>
              <a:gd name="connsiteY2539" fmla="*/ 5163095 h 6841925"/>
              <a:gd name="connsiteX2540" fmla="*/ 4678585 w 6005794"/>
              <a:gd name="connsiteY2540" fmla="*/ 5165197 h 6841925"/>
              <a:gd name="connsiteX2541" fmla="*/ 4679939 w 6005794"/>
              <a:gd name="connsiteY2541" fmla="*/ 5168560 h 6841925"/>
              <a:gd name="connsiteX2542" fmla="*/ 4681294 w 6005794"/>
              <a:gd name="connsiteY2542" fmla="*/ 5171925 h 6841925"/>
              <a:gd name="connsiteX2543" fmla="*/ 4687729 w 6005794"/>
              <a:gd name="connsiteY2543" fmla="*/ 5175288 h 6841925"/>
              <a:gd name="connsiteX2544" fmla="*/ 4690099 w 6005794"/>
              <a:gd name="connsiteY2544" fmla="*/ 5176970 h 6841925"/>
              <a:gd name="connsiteX2545" fmla="*/ 4691454 w 6005794"/>
              <a:gd name="connsiteY2545" fmla="*/ 5178231 h 6841925"/>
              <a:gd name="connsiteX2546" fmla="*/ 4691793 w 6005794"/>
              <a:gd name="connsiteY2546" fmla="*/ 5179072 h 6841925"/>
              <a:gd name="connsiteX2547" fmla="*/ 4692809 w 6005794"/>
              <a:gd name="connsiteY2547" fmla="*/ 5183278 h 6841925"/>
              <a:gd name="connsiteX2548" fmla="*/ 4694502 w 6005794"/>
              <a:gd name="connsiteY2548" fmla="*/ 5185800 h 6841925"/>
              <a:gd name="connsiteX2549" fmla="*/ 4696195 w 6005794"/>
              <a:gd name="connsiteY2549" fmla="*/ 5189163 h 6841925"/>
              <a:gd name="connsiteX2550" fmla="*/ 4698228 w 6005794"/>
              <a:gd name="connsiteY2550" fmla="*/ 5192106 h 6841925"/>
              <a:gd name="connsiteX2551" fmla="*/ 4702630 w 6005794"/>
              <a:gd name="connsiteY2551" fmla="*/ 5197153 h 6841925"/>
              <a:gd name="connsiteX2552" fmla="*/ 4707370 w 6005794"/>
              <a:gd name="connsiteY2552" fmla="*/ 5200936 h 6841925"/>
              <a:gd name="connsiteX2553" fmla="*/ 4713467 w 6005794"/>
              <a:gd name="connsiteY2553" fmla="*/ 5204721 h 6841925"/>
              <a:gd name="connsiteX2554" fmla="*/ 4719224 w 6005794"/>
              <a:gd name="connsiteY2554" fmla="*/ 5208925 h 6841925"/>
              <a:gd name="connsiteX2555" fmla="*/ 4730738 w 6005794"/>
              <a:gd name="connsiteY2555" fmla="*/ 5216494 h 6841925"/>
              <a:gd name="connsiteX2556" fmla="*/ 4736157 w 6005794"/>
              <a:gd name="connsiteY2556" fmla="*/ 5220699 h 6841925"/>
              <a:gd name="connsiteX2557" fmla="*/ 4740560 w 6005794"/>
              <a:gd name="connsiteY2557" fmla="*/ 5224903 h 6841925"/>
              <a:gd name="connsiteX2558" fmla="*/ 4744623 w 6005794"/>
              <a:gd name="connsiteY2558" fmla="*/ 5230370 h 6841925"/>
              <a:gd name="connsiteX2559" fmla="*/ 4746656 w 6005794"/>
              <a:gd name="connsiteY2559" fmla="*/ 5233313 h 6841925"/>
              <a:gd name="connsiteX2560" fmla="*/ 4748010 w 6005794"/>
              <a:gd name="connsiteY2560" fmla="*/ 5236677 h 6841925"/>
              <a:gd name="connsiteX2561" fmla="*/ 4749365 w 6005794"/>
              <a:gd name="connsiteY2561" fmla="*/ 5240040 h 6841925"/>
              <a:gd name="connsiteX2562" fmla="*/ 4750041 w 6005794"/>
              <a:gd name="connsiteY2562" fmla="*/ 5243404 h 6841925"/>
              <a:gd name="connsiteX2563" fmla="*/ 4750719 w 6005794"/>
              <a:gd name="connsiteY2563" fmla="*/ 5247189 h 6841925"/>
              <a:gd name="connsiteX2564" fmla="*/ 4750719 w 6005794"/>
              <a:gd name="connsiteY2564" fmla="*/ 5251813 h 6841925"/>
              <a:gd name="connsiteX2565" fmla="*/ 4750719 w 6005794"/>
              <a:gd name="connsiteY2565" fmla="*/ 5256860 h 6841925"/>
              <a:gd name="connsiteX2566" fmla="*/ 4749704 w 6005794"/>
              <a:gd name="connsiteY2566" fmla="*/ 5261904 h 6841925"/>
              <a:gd name="connsiteX2567" fmla="*/ 4748687 w 6005794"/>
              <a:gd name="connsiteY2567" fmla="*/ 5266950 h 6841925"/>
              <a:gd name="connsiteX2568" fmla="*/ 4747333 w 6005794"/>
              <a:gd name="connsiteY2568" fmla="*/ 5272837 h 6841925"/>
              <a:gd name="connsiteX2569" fmla="*/ 4743946 w 6005794"/>
              <a:gd name="connsiteY2569" fmla="*/ 5283348 h 6841925"/>
              <a:gd name="connsiteX2570" fmla="*/ 4739882 w 6005794"/>
              <a:gd name="connsiteY2570" fmla="*/ 5293019 h 6841925"/>
              <a:gd name="connsiteX2571" fmla="*/ 4735479 w 6005794"/>
              <a:gd name="connsiteY2571" fmla="*/ 5301849 h 6841925"/>
              <a:gd name="connsiteX2572" fmla="*/ 4730061 w 6005794"/>
              <a:gd name="connsiteY2572" fmla="*/ 5310258 h 6841925"/>
              <a:gd name="connsiteX2573" fmla="*/ 4724643 w 6005794"/>
              <a:gd name="connsiteY2573" fmla="*/ 5317406 h 6841925"/>
              <a:gd name="connsiteX2574" fmla="*/ 4718886 w 6005794"/>
              <a:gd name="connsiteY2574" fmla="*/ 5324134 h 6841925"/>
              <a:gd name="connsiteX2575" fmla="*/ 4712450 w 6005794"/>
              <a:gd name="connsiteY2575" fmla="*/ 5329599 h 6841925"/>
              <a:gd name="connsiteX2576" fmla="*/ 4706016 w 6005794"/>
              <a:gd name="connsiteY2576" fmla="*/ 5335486 h 6841925"/>
              <a:gd name="connsiteX2577" fmla="*/ 4698904 w 6005794"/>
              <a:gd name="connsiteY2577" fmla="*/ 5339691 h 6841925"/>
              <a:gd name="connsiteX2578" fmla="*/ 4691793 w 6005794"/>
              <a:gd name="connsiteY2578" fmla="*/ 5343896 h 6841925"/>
              <a:gd name="connsiteX2579" fmla="*/ 4684003 w 6005794"/>
              <a:gd name="connsiteY2579" fmla="*/ 5347680 h 6841925"/>
              <a:gd name="connsiteX2580" fmla="*/ 4676553 w 6005794"/>
              <a:gd name="connsiteY2580" fmla="*/ 5351044 h 6841925"/>
              <a:gd name="connsiteX2581" fmla="*/ 4668425 w 6005794"/>
              <a:gd name="connsiteY2581" fmla="*/ 5353145 h 6841925"/>
              <a:gd name="connsiteX2582" fmla="*/ 4660297 w 6005794"/>
              <a:gd name="connsiteY2582" fmla="*/ 5356089 h 6841925"/>
              <a:gd name="connsiteX2583" fmla="*/ 4643703 w 6005794"/>
              <a:gd name="connsiteY2583" fmla="*/ 5359453 h 6841925"/>
              <a:gd name="connsiteX2584" fmla="*/ 4610853 w 6005794"/>
              <a:gd name="connsiteY2584" fmla="*/ 5365340 h 6841925"/>
              <a:gd name="connsiteX2585" fmla="*/ 4578002 w 6005794"/>
              <a:gd name="connsiteY2585" fmla="*/ 5371226 h 6841925"/>
              <a:gd name="connsiteX2586" fmla="*/ 4512641 w 6005794"/>
              <a:gd name="connsiteY2586" fmla="*/ 5382159 h 6841925"/>
              <a:gd name="connsiteX2587" fmla="*/ 4479791 w 6005794"/>
              <a:gd name="connsiteY2587" fmla="*/ 5388466 h 6841925"/>
              <a:gd name="connsiteX2588" fmla="*/ 4447618 w 6005794"/>
              <a:gd name="connsiteY2588" fmla="*/ 5395193 h 6841925"/>
              <a:gd name="connsiteX2589" fmla="*/ 4415107 w 6005794"/>
              <a:gd name="connsiteY2589" fmla="*/ 5402761 h 6841925"/>
              <a:gd name="connsiteX2590" fmla="*/ 4398851 w 6005794"/>
              <a:gd name="connsiteY2590" fmla="*/ 5406545 h 6841925"/>
              <a:gd name="connsiteX2591" fmla="*/ 4382934 w 6005794"/>
              <a:gd name="connsiteY2591" fmla="*/ 5411171 h 6841925"/>
              <a:gd name="connsiteX2592" fmla="*/ 4352116 w 6005794"/>
              <a:gd name="connsiteY2592" fmla="*/ 5420000 h 6841925"/>
              <a:gd name="connsiteX2593" fmla="*/ 4321299 w 6005794"/>
              <a:gd name="connsiteY2593" fmla="*/ 5427989 h 6841925"/>
              <a:gd name="connsiteX2594" fmla="*/ 4290141 w 6005794"/>
              <a:gd name="connsiteY2594" fmla="*/ 5434717 h 6841925"/>
              <a:gd name="connsiteX2595" fmla="*/ 4259324 w 6005794"/>
              <a:gd name="connsiteY2595" fmla="*/ 5440183 h 6841925"/>
              <a:gd name="connsiteX2596" fmla="*/ 4228166 w 6005794"/>
              <a:gd name="connsiteY2596" fmla="*/ 5444808 h 6841925"/>
              <a:gd name="connsiteX2597" fmla="*/ 4197348 w 6005794"/>
              <a:gd name="connsiteY2597" fmla="*/ 5448172 h 6841925"/>
              <a:gd name="connsiteX2598" fmla="*/ 4181769 w 6005794"/>
              <a:gd name="connsiteY2598" fmla="*/ 5449013 h 6841925"/>
              <a:gd name="connsiteX2599" fmla="*/ 4165853 w 6005794"/>
              <a:gd name="connsiteY2599" fmla="*/ 5449853 h 6841925"/>
              <a:gd name="connsiteX2600" fmla="*/ 4150275 w 6005794"/>
              <a:gd name="connsiteY2600" fmla="*/ 5450273 h 6841925"/>
              <a:gd name="connsiteX2601" fmla="*/ 4134358 w 6005794"/>
              <a:gd name="connsiteY2601" fmla="*/ 5450273 h 6841925"/>
              <a:gd name="connsiteX2602" fmla="*/ 4121827 w 6005794"/>
              <a:gd name="connsiteY2602" fmla="*/ 5449853 h 6841925"/>
              <a:gd name="connsiteX2603" fmla="*/ 4115054 w 6005794"/>
              <a:gd name="connsiteY2603" fmla="*/ 5449853 h 6841925"/>
              <a:gd name="connsiteX2604" fmla="*/ 4108958 w 6005794"/>
              <a:gd name="connsiteY2604" fmla="*/ 5450694 h 6841925"/>
              <a:gd name="connsiteX2605" fmla="*/ 4105571 w 6005794"/>
              <a:gd name="connsiteY2605" fmla="*/ 5451536 h 6841925"/>
              <a:gd name="connsiteX2606" fmla="*/ 4102862 w 6005794"/>
              <a:gd name="connsiteY2606" fmla="*/ 5452377 h 6841925"/>
              <a:gd name="connsiteX2607" fmla="*/ 4100492 w 6005794"/>
              <a:gd name="connsiteY2607" fmla="*/ 5454058 h 6841925"/>
              <a:gd name="connsiteX2608" fmla="*/ 4098121 w 6005794"/>
              <a:gd name="connsiteY2608" fmla="*/ 5456161 h 6841925"/>
              <a:gd name="connsiteX2609" fmla="*/ 4096427 w 6005794"/>
              <a:gd name="connsiteY2609" fmla="*/ 5458683 h 6841925"/>
              <a:gd name="connsiteX2610" fmla="*/ 4094395 w 6005794"/>
              <a:gd name="connsiteY2610" fmla="*/ 5462048 h 6841925"/>
              <a:gd name="connsiteX2611" fmla="*/ 4093041 w 6005794"/>
              <a:gd name="connsiteY2611" fmla="*/ 5465832 h 6841925"/>
              <a:gd name="connsiteX2612" fmla="*/ 4092363 w 6005794"/>
              <a:gd name="connsiteY2612" fmla="*/ 5470456 h 6841925"/>
              <a:gd name="connsiteX2613" fmla="*/ 4092363 w 6005794"/>
              <a:gd name="connsiteY2613" fmla="*/ 5475923 h 6841925"/>
              <a:gd name="connsiteX2614" fmla="*/ 4092363 w 6005794"/>
              <a:gd name="connsiteY2614" fmla="*/ 5480968 h 6841925"/>
              <a:gd name="connsiteX2615" fmla="*/ 4093041 w 6005794"/>
              <a:gd name="connsiteY2615" fmla="*/ 5485173 h 6841925"/>
              <a:gd name="connsiteX2616" fmla="*/ 4095072 w 6005794"/>
              <a:gd name="connsiteY2616" fmla="*/ 5488537 h 6841925"/>
              <a:gd name="connsiteX2617" fmla="*/ 4096766 w 6005794"/>
              <a:gd name="connsiteY2617" fmla="*/ 5491480 h 6841925"/>
              <a:gd name="connsiteX2618" fmla="*/ 4099476 w 6005794"/>
              <a:gd name="connsiteY2618" fmla="*/ 5493581 h 6841925"/>
              <a:gd name="connsiteX2619" fmla="*/ 4102185 w 6005794"/>
              <a:gd name="connsiteY2619" fmla="*/ 5495265 h 6841925"/>
              <a:gd name="connsiteX2620" fmla="*/ 4105232 w 6005794"/>
              <a:gd name="connsiteY2620" fmla="*/ 5496946 h 6841925"/>
              <a:gd name="connsiteX2621" fmla="*/ 4112006 w 6005794"/>
              <a:gd name="connsiteY2621" fmla="*/ 5498628 h 6841925"/>
              <a:gd name="connsiteX2622" fmla="*/ 4119118 w 6005794"/>
              <a:gd name="connsiteY2622" fmla="*/ 5500309 h 6841925"/>
              <a:gd name="connsiteX2623" fmla="*/ 4125891 w 6005794"/>
              <a:gd name="connsiteY2623" fmla="*/ 5501571 h 6841925"/>
              <a:gd name="connsiteX2624" fmla="*/ 4129617 w 6005794"/>
              <a:gd name="connsiteY2624" fmla="*/ 5502832 h 6841925"/>
              <a:gd name="connsiteX2625" fmla="*/ 4132325 w 6005794"/>
              <a:gd name="connsiteY2625" fmla="*/ 5504514 h 6841925"/>
              <a:gd name="connsiteX2626" fmla="*/ 4145195 w 6005794"/>
              <a:gd name="connsiteY2626" fmla="*/ 5510400 h 6841925"/>
              <a:gd name="connsiteX2627" fmla="*/ 4158402 w 6005794"/>
              <a:gd name="connsiteY2627" fmla="*/ 5516709 h 6841925"/>
              <a:gd name="connsiteX2628" fmla="*/ 4183802 w 6005794"/>
              <a:gd name="connsiteY2628" fmla="*/ 5528481 h 6841925"/>
              <a:gd name="connsiteX2629" fmla="*/ 4190914 w 6005794"/>
              <a:gd name="connsiteY2629" fmla="*/ 5528481 h 6841925"/>
              <a:gd name="connsiteX2630" fmla="*/ 4197687 w 6005794"/>
              <a:gd name="connsiteY2630" fmla="*/ 5528902 h 6841925"/>
              <a:gd name="connsiteX2631" fmla="*/ 4204460 w 6005794"/>
              <a:gd name="connsiteY2631" fmla="*/ 5530583 h 6841925"/>
              <a:gd name="connsiteX2632" fmla="*/ 4211233 w 6005794"/>
              <a:gd name="connsiteY2632" fmla="*/ 5532265 h 6841925"/>
              <a:gd name="connsiteX2633" fmla="*/ 4217668 w 6005794"/>
              <a:gd name="connsiteY2633" fmla="*/ 5534367 h 6841925"/>
              <a:gd name="connsiteX2634" fmla="*/ 4223764 w 6005794"/>
              <a:gd name="connsiteY2634" fmla="*/ 5536470 h 6841925"/>
              <a:gd name="connsiteX2635" fmla="*/ 4230199 w 6005794"/>
              <a:gd name="connsiteY2635" fmla="*/ 5539834 h 6841925"/>
              <a:gd name="connsiteX2636" fmla="*/ 4236294 w 6005794"/>
              <a:gd name="connsiteY2636" fmla="*/ 5543198 h 6841925"/>
              <a:gd name="connsiteX2637" fmla="*/ 4248486 w 6005794"/>
              <a:gd name="connsiteY2637" fmla="*/ 5550766 h 6841925"/>
              <a:gd name="connsiteX2638" fmla="*/ 4260339 w 6005794"/>
              <a:gd name="connsiteY2638" fmla="*/ 5558755 h 6841925"/>
              <a:gd name="connsiteX2639" fmla="*/ 4283030 w 6005794"/>
              <a:gd name="connsiteY2639" fmla="*/ 5575573 h 6841925"/>
              <a:gd name="connsiteX2640" fmla="*/ 4304704 w 6005794"/>
              <a:gd name="connsiteY2640" fmla="*/ 5578937 h 6841925"/>
              <a:gd name="connsiteX2641" fmla="*/ 4313509 w 6005794"/>
              <a:gd name="connsiteY2641" fmla="*/ 5578937 h 6841925"/>
              <a:gd name="connsiteX2642" fmla="*/ 4322653 w 6005794"/>
              <a:gd name="connsiteY2642" fmla="*/ 5579779 h 6841925"/>
              <a:gd name="connsiteX2643" fmla="*/ 4331458 w 6005794"/>
              <a:gd name="connsiteY2643" fmla="*/ 5580199 h 6841925"/>
              <a:gd name="connsiteX2644" fmla="*/ 4340264 w 6005794"/>
              <a:gd name="connsiteY2644" fmla="*/ 5581881 h 6841925"/>
              <a:gd name="connsiteX2645" fmla="*/ 4348730 w 6005794"/>
              <a:gd name="connsiteY2645" fmla="*/ 5583563 h 6841925"/>
              <a:gd name="connsiteX2646" fmla="*/ 4356857 w 6005794"/>
              <a:gd name="connsiteY2646" fmla="*/ 5586085 h 6841925"/>
              <a:gd name="connsiteX2647" fmla="*/ 4364986 w 6005794"/>
              <a:gd name="connsiteY2647" fmla="*/ 5589028 h 6841925"/>
              <a:gd name="connsiteX2648" fmla="*/ 4372775 w 6005794"/>
              <a:gd name="connsiteY2648" fmla="*/ 5592392 h 6841925"/>
              <a:gd name="connsiteX2649" fmla="*/ 4380902 w 6005794"/>
              <a:gd name="connsiteY2649" fmla="*/ 5596176 h 6841925"/>
              <a:gd name="connsiteX2650" fmla="*/ 4388692 w 6005794"/>
              <a:gd name="connsiteY2650" fmla="*/ 5600802 h 6841925"/>
              <a:gd name="connsiteX2651" fmla="*/ 4396142 w 6005794"/>
              <a:gd name="connsiteY2651" fmla="*/ 5605847 h 6841925"/>
              <a:gd name="connsiteX2652" fmla="*/ 4403592 w 6005794"/>
              <a:gd name="connsiteY2652" fmla="*/ 5611312 h 6841925"/>
              <a:gd name="connsiteX2653" fmla="*/ 4410705 w 6005794"/>
              <a:gd name="connsiteY2653" fmla="*/ 5617621 h 6841925"/>
              <a:gd name="connsiteX2654" fmla="*/ 4417816 w 6005794"/>
              <a:gd name="connsiteY2654" fmla="*/ 5624349 h 6841925"/>
              <a:gd name="connsiteX2655" fmla="*/ 4424589 w 6005794"/>
              <a:gd name="connsiteY2655" fmla="*/ 5631075 h 6841925"/>
              <a:gd name="connsiteX2656" fmla="*/ 4431363 w 6005794"/>
              <a:gd name="connsiteY2656" fmla="*/ 5638643 h 6841925"/>
              <a:gd name="connsiteX2657" fmla="*/ 4436781 w 6005794"/>
              <a:gd name="connsiteY2657" fmla="*/ 5642007 h 6841925"/>
              <a:gd name="connsiteX2658" fmla="*/ 4441522 w 6005794"/>
              <a:gd name="connsiteY2658" fmla="*/ 5645792 h 6841925"/>
              <a:gd name="connsiteX2659" fmla="*/ 4445586 w 6005794"/>
              <a:gd name="connsiteY2659" fmla="*/ 5650417 h 6841925"/>
              <a:gd name="connsiteX2660" fmla="*/ 4446940 w 6005794"/>
              <a:gd name="connsiteY2660" fmla="*/ 5652519 h 6841925"/>
              <a:gd name="connsiteX2661" fmla="*/ 4447957 w 6005794"/>
              <a:gd name="connsiteY2661" fmla="*/ 5654201 h 6841925"/>
              <a:gd name="connsiteX2662" fmla="*/ 4448295 w 6005794"/>
              <a:gd name="connsiteY2662" fmla="*/ 5656724 h 6841925"/>
              <a:gd name="connsiteX2663" fmla="*/ 4448295 w 6005794"/>
              <a:gd name="connsiteY2663" fmla="*/ 5658826 h 6841925"/>
              <a:gd name="connsiteX2664" fmla="*/ 4447618 w 6005794"/>
              <a:gd name="connsiteY2664" fmla="*/ 5660508 h 6841925"/>
              <a:gd name="connsiteX2665" fmla="*/ 4446602 w 6005794"/>
              <a:gd name="connsiteY2665" fmla="*/ 5662610 h 6841925"/>
              <a:gd name="connsiteX2666" fmla="*/ 4444231 w 6005794"/>
              <a:gd name="connsiteY2666" fmla="*/ 5664292 h 6841925"/>
              <a:gd name="connsiteX2667" fmla="*/ 4441522 w 6005794"/>
              <a:gd name="connsiteY2667" fmla="*/ 5666395 h 6841925"/>
              <a:gd name="connsiteX2668" fmla="*/ 4438136 w 6005794"/>
              <a:gd name="connsiteY2668" fmla="*/ 5668077 h 6841925"/>
              <a:gd name="connsiteX2669" fmla="*/ 4433394 w 6005794"/>
              <a:gd name="connsiteY2669" fmla="*/ 5669758 h 6841925"/>
              <a:gd name="connsiteX2670" fmla="*/ 4425944 w 6005794"/>
              <a:gd name="connsiteY2670" fmla="*/ 5671441 h 6841925"/>
              <a:gd name="connsiteX2671" fmla="*/ 4417816 w 6005794"/>
              <a:gd name="connsiteY2671" fmla="*/ 5672701 h 6841925"/>
              <a:gd name="connsiteX2672" fmla="*/ 4409689 w 6005794"/>
              <a:gd name="connsiteY2672" fmla="*/ 5672701 h 6841925"/>
              <a:gd name="connsiteX2673" fmla="*/ 4401221 w 6005794"/>
              <a:gd name="connsiteY2673" fmla="*/ 5672701 h 6841925"/>
              <a:gd name="connsiteX2674" fmla="*/ 4384289 w 6005794"/>
              <a:gd name="connsiteY2674" fmla="*/ 5671020 h 6841925"/>
              <a:gd name="connsiteX2675" fmla="*/ 4375484 w 6005794"/>
              <a:gd name="connsiteY2675" fmla="*/ 5670599 h 6841925"/>
              <a:gd name="connsiteX2676" fmla="*/ 4367695 w 6005794"/>
              <a:gd name="connsiteY2676" fmla="*/ 5669758 h 6841925"/>
              <a:gd name="connsiteX2677" fmla="*/ 4269144 w 6005794"/>
              <a:gd name="connsiteY2677" fmla="*/ 5688260 h 6841925"/>
              <a:gd name="connsiteX2678" fmla="*/ 4269144 w 6005794"/>
              <a:gd name="connsiteY2678" fmla="*/ 5693725 h 6841925"/>
              <a:gd name="connsiteX2679" fmla="*/ 4269483 w 6005794"/>
              <a:gd name="connsiteY2679" fmla="*/ 5699612 h 6841925"/>
              <a:gd name="connsiteX2680" fmla="*/ 4270499 w 6005794"/>
              <a:gd name="connsiteY2680" fmla="*/ 5703816 h 6841925"/>
              <a:gd name="connsiteX2681" fmla="*/ 4271853 w 6005794"/>
              <a:gd name="connsiteY2681" fmla="*/ 5708021 h 6841925"/>
              <a:gd name="connsiteX2682" fmla="*/ 4273547 w 6005794"/>
              <a:gd name="connsiteY2682" fmla="*/ 5710965 h 6841925"/>
              <a:gd name="connsiteX2683" fmla="*/ 4275918 w 6005794"/>
              <a:gd name="connsiteY2683" fmla="*/ 5713907 h 6841925"/>
              <a:gd name="connsiteX2684" fmla="*/ 4278289 w 6005794"/>
              <a:gd name="connsiteY2684" fmla="*/ 5716009 h 6841925"/>
              <a:gd name="connsiteX2685" fmla="*/ 4280998 w 6005794"/>
              <a:gd name="connsiteY2685" fmla="*/ 5718533 h 6841925"/>
              <a:gd name="connsiteX2686" fmla="*/ 4286755 w 6005794"/>
              <a:gd name="connsiteY2686" fmla="*/ 5722317 h 6841925"/>
              <a:gd name="connsiteX2687" fmla="*/ 4293528 w 6005794"/>
              <a:gd name="connsiteY2687" fmla="*/ 5725260 h 6841925"/>
              <a:gd name="connsiteX2688" fmla="*/ 4299624 w 6005794"/>
              <a:gd name="connsiteY2688" fmla="*/ 5728624 h 6841925"/>
              <a:gd name="connsiteX2689" fmla="*/ 4305719 w 6005794"/>
              <a:gd name="connsiteY2689" fmla="*/ 5731988 h 6841925"/>
              <a:gd name="connsiteX2690" fmla="*/ 4355502 w 6005794"/>
              <a:gd name="connsiteY2690" fmla="*/ 5734511 h 6841925"/>
              <a:gd name="connsiteX2691" fmla="*/ 4364308 w 6005794"/>
              <a:gd name="connsiteY2691" fmla="*/ 5732828 h 6841925"/>
              <a:gd name="connsiteX2692" fmla="*/ 4373790 w 6005794"/>
              <a:gd name="connsiteY2692" fmla="*/ 5731988 h 6841925"/>
              <a:gd name="connsiteX2693" fmla="*/ 4382934 w 6005794"/>
              <a:gd name="connsiteY2693" fmla="*/ 5731988 h 6841925"/>
              <a:gd name="connsiteX2694" fmla="*/ 4391740 w 6005794"/>
              <a:gd name="connsiteY2694" fmla="*/ 5732828 h 6841925"/>
              <a:gd name="connsiteX2695" fmla="*/ 4400206 w 6005794"/>
              <a:gd name="connsiteY2695" fmla="*/ 5734511 h 6841925"/>
              <a:gd name="connsiteX2696" fmla="*/ 4409350 w 6005794"/>
              <a:gd name="connsiteY2696" fmla="*/ 5736612 h 6841925"/>
              <a:gd name="connsiteX2697" fmla="*/ 4417816 w 6005794"/>
              <a:gd name="connsiteY2697" fmla="*/ 5739135 h 6841925"/>
              <a:gd name="connsiteX2698" fmla="*/ 4426282 w 6005794"/>
              <a:gd name="connsiteY2698" fmla="*/ 5741659 h 6841925"/>
              <a:gd name="connsiteX2699" fmla="*/ 4443555 w 6005794"/>
              <a:gd name="connsiteY2699" fmla="*/ 5748386 h 6841925"/>
              <a:gd name="connsiteX2700" fmla="*/ 4460826 w 6005794"/>
              <a:gd name="connsiteY2700" fmla="*/ 5754693 h 6841925"/>
              <a:gd name="connsiteX2701" fmla="*/ 4469631 w 6005794"/>
              <a:gd name="connsiteY2701" fmla="*/ 5757636 h 6841925"/>
              <a:gd name="connsiteX2702" fmla="*/ 4478098 w 6005794"/>
              <a:gd name="connsiteY2702" fmla="*/ 5759738 h 6841925"/>
              <a:gd name="connsiteX2703" fmla="*/ 4486564 w 6005794"/>
              <a:gd name="connsiteY2703" fmla="*/ 5761841 h 6841925"/>
              <a:gd name="connsiteX2704" fmla="*/ 4495369 w 6005794"/>
              <a:gd name="connsiteY2704" fmla="*/ 5763102 h 6841925"/>
              <a:gd name="connsiteX2705" fmla="*/ 4500450 w 6005794"/>
              <a:gd name="connsiteY2705" fmla="*/ 5759738 h 6841925"/>
              <a:gd name="connsiteX2706" fmla="*/ 4505868 w 6005794"/>
              <a:gd name="connsiteY2706" fmla="*/ 5756795 h 6841925"/>
              <a:gd name="connsiteX2707" fmla="*/ 4510948 w 6005794"/>
              <a:gd name="connsiteY2707" fmla="*/ 5754273 h 6841925"/>
              <a:gd name="connsiteX2708" fmla="*/ 4516028 w 6005794"/>
              <a:gd name="connsiteY2708" fmla="*/ 5751749 h 6841925"/>
              <a:gd name="connsiteX2709" fmla="*/ 4521108 w 6005794"/>
              <a:gd name="connsiteY2709" fmla="*/ 5750067 h 6841925"/>
              <a:gd name="connsiteX2710" fmla="*/ 4526187 w 6005794"/>
              <a:gd name="connsiteY2710" fmla="*/ 5748386 h 6841925"/>
              <a:gd name="connsiteX2711" fmla="*/ 4531606 w 6005794"/>
              <a:gd name="connsiteY2711" fmla="*/ 5747545 h 6841925"/>
              <a:gd name="connsiteX2712" fmla="*/ 4536685 w 6005794"/>
              <a:gd name="connsiteY2712" fmla="*/ 5746704 h 6841925"/>
              <a:gd name="connsiteX2713" fmla="*/ 4541766 w 6005794"/>
              <a:gd name="connsiteY2713" fmla="*/ 5746704 h 6841925"/>
              <a:gd name="connsiteX2714" fmla="*/ 4547184 w 6005794"/>
              <a:gd name="connsiteY2714" fmla="*/ 5746704 h 6841925"/>
              <a:gd name="connsiteX2715" fmla="*/ 4552265 w 6005794"/>
              <a:gd name="connsiteY2715" fmla="*/ 5747965 h 6841925"/>
              <a:gd name="connsiteX2716" fmla="*/ 4557344 w 6005794"/>
              <a:gd name="connsiteY2716" fmla="*/ 5749226 h 6841925"/>
              <a:gd name="connsiteX2717" fmla="*/ 4562764 w 6005794"/>
              <a:gd name="connsiteY2717" fmla="*/ 5750908 h 6841925"/>
              <a:gd name="connsiteX2718" fmla="*/ 4567843 w 6005794"/>
              <a:gd name="connsiteY2718" fmla="*/ 5752590 h 6841925"/>
              <a:gd name="connsiteX2719" fmla="*/ 4573261 w 6005794"/>
              <a:gd name="connsiteY2719" fmla="*/ 5755114 h 6841925"/>
              <a:gd name="connsiteX2720" fmla="*/ 4578680 w 6005794"/>
              <a:gd name="connsiteY2720" fmla="*/ 5758057 h 6841925"/>
              <a:gd name="connsiteX2721" fmla="*/ 4580034 w 6005794"/>
              <a:gd name="connsiteY2721" fmla="*/ 5759738 h 6841925"/>
              <a:gd name="connsiteX2722" fmla="*/ 4580711 w 6005794"/>
              <a:gd name="connsiteY2722" fmla="*/ 5761420 h 6841925"/>
              <a:gd name="connsiteX2723" fmla="*/ 4582066 w 6005794"/>
              <a:gd name="connsiteY2723" fmla="*/ 5763943 h 6841925"/>
              <a:gd name="connsiteX2724" fmla="*/ 4582744 w 6005794"/>
              <a:gd name="connsiteY2724" fmla="*/ 5767307 h 6841925"/>
              <a:gd name="connsiteX2725" fmla="*/ 4583422 w 6005794"/>
              <a:gd name="connsiteY2725" fmla="*/ 5770250 h 6841925"/>
              <a:gd name="connsiteX2726" fmla="*/ 4584099 w 6005794"/>
              <a:gd name="connsiteY2726" fmla="*/ 5773193 h 6841925"/>
              <a:gd name="connsiteX2727" fmla="*/ 4583422 w 6005794"/>
              <a:gd name="connsiteY2727" fmla="*/ 5775296 h 6841925"/>
              <a:gd name="connsiteX2728" fmla="*/ 4583083 w 6005794"/>
              <a:gd name="connsiteY2728" fmla="*/ 5776978 h 6841925"/>
              <a:gd name="connsiteX2729" fmla="*/ 4579019 w 6005794"/>
              <a:gd name="connsiteY2729" fmla="*/ 5782444 h 6841925"/>
              <a:gd name="connsiteX2730" fmla="*/ 4574954 w 6005794"/>
              <a:gd name="connsiteY2730" fmla="*/ 5787069 h 6841925"/>
              <a:gd name="connsiteX2731" fmla="*/ 4570552 w 6005794"/>
              <a:gd name="connsiteY2731" fmla="*/ 5790432 h 6841925"/>
              <a:gd name="connsiteX2732" fmla="*/ 4566149 w 6005794"/>
              <a:gd name="connsiteY2732" fmla="*/ 5792955 h 6841925"/>
              <a:gd name="connsiteX2733" fmla="*/ 4561408 w 6005794"/>
              <a:gd name="connsiteY2733" fmla="*/ 5795479 h 6841925"/>
              <a:gd name="connsiteX2734" fmla="*/ 4557006 w 6005794"/>
              <a:gd name="connsiteY2734" fmla="*/ 5796319 h 6841925"/>
              <a:gd name="connsiteX2735" fmla="*/ 4552265 w 6005794"/>
              <a:gd name="connsiteY2735" fmla="*/ 5797581 h 6841925"/>
              <a:gd name="connsiteX2736" fmla="*/ 4547184 w 6005794"/>
              <a:gd name="connsiteY2736" fmla="*/ 5797581 h 6841925"/>
              <a:gd name="connsiteX2737" fmla="*/ 4537363 w 6005794"/>
              <a:gd name="connsiteY2737" fmla="*/ 5797160 h 6841925"/>
              <a:gd name="connsiteX2738" fmla="*/ 4527543 w 6005794"/>
              <a:gd name="connsiteY2738" fmla="*/ 5795899 h 6841925"/>
              <a:gd name="connsiteX2739" fmla="*/ 4517382 w 6005794"/>
              <a:gd name="connsiteY2739" fmla="*/ 5794216 h 6841925"/>
              <a:gd name="connsiteX2740" fmla="*/ 4507561 w 6005794"/>
              <a:gd name="connsiteY2740" fmla="*/ 5793796 h 6841925"/>
              <a:gd name="connsiteX2741" fmla="*/ 4502143 w 6005794"/>
              <a:gd name="connsiteY2741" fmla="*/ 5793796 h 6841925"/>
              <a:gd name="connsiteX2742" fmla="*/ 4496386 w 6005794"/>
              <a:gd name="connsiteY2742" fmla="*/ 5794216 h 6841925"/>
              <a:gd name="connsiteX2743" fmla="*/ 4485209 w 6005794"/>
              <a:gd name="connsiteY2743" fmla="*/ 5795479 h 6841925"/>
              <a:gd name="connsiteX2744" fmla="*/ 4473357 w 6005794"/>
              <a:gd name="connsiteY2744" fmla="*/ 5797160 h 6841925"/>
              <a:gd name="connsiteX2745" fmla="*/ 4461842 w 6005794"/>
              <a:gd name="connsiteY2745" fmla="*/ 5797581 h 6841925"/>
              <a:gd name="connsiteX2746" fmla="*/ 4456424 w 6005794"/>
              <a:gd name="connsiteY2746" fmla="*/ 5797581 h 6841925"/>
              <a:gd name="connsiteX2747" fmla="*/ 4450667 w 6005794"/>
              <a:gd name="connsiteY2747" fmla="*/ 5797160 h 6841925"/>
              <a:gd name="connsiteX2748" fmla="*/ 4444909 w 6005794"/>
              <a:gd name="connsiteY2748" fmla="*/ 5795899 h 6841925"/>
              <a:gd name="connsiteX2749" fmla="*/ 4439490 w 6005794"/>
              <a:gd name="connsiteY2749" fmla="*/ 5794216 h 6841925"/>
              <a:gd name="connsiteX2750" fmla="*/ 4434072 w 6005794"/>
              <a:gd name="connsiteY2750" fmla="*/ 5791273 h 6841925"/>
              <a:gd name="connsiteX2751" fmla="*/ 4428654 w 6005794"/>
              <a:gd name="connsiteY2751" fmla="*/ 5787910 h 6841925"/>
              <a:gd name="connsiteX2752" fmla="*/ 4423573 w 6005794"/>
              <a:gd name="connsiteY2752" fmla="*/ 5784125 h 6841925"/>
              <a:gd name="connsiteX2753" fmla="*/ 4418155 w 6005794"/>
              <a:gd name="connsiteY2753" fmla="*/ 5778660 h 6841925"/>
              <a:gd name="connsiteX2754" fmla="*/ 4403931 w 6005794"/>
              <a:gd name="connsiteY2754" fmla="*/ 5783704 h 6841925"/>
              <a:gd name="connsiteX2755" fmla="*/ 4389031 w 6005794"/>
              <a:gd name="connsiteY2755" fmla="*/ 5787910 h 6841925"/>
              <a:gd name="connsiteX2756" fmla="*/ 4381917 w 6005794"/>
              <a:gd name="connsiteY2756" fmla="*/ 5789591 h 6841925"/>
              <a:gd name="connsiteX2757" fmla="*/ 4374129 w 6005794"/>
              <a:gd name="connsiteY2757" fmla="*/ 5791273 h 6841925"/>
              <a:gd name="connsiteX2758" fmla="*/ 4367018 w 6005794"/>
              <a:gd name="connsiteY2758" fmla="*/ 5792535 h 6841925"/>
              <a:gd name="connsiteX2759" fmla="*/ 4359904 w 6005794"/>
              <a:gd name="connsiteY2759" fmla="*/ 5792955 h 6841925"/>
              <a:gd name="connsiteX2760" fmla="*/ 4352793 w 6005794"/>
              <a:gd name="connsiteY2760" fmla="*/ 5792955 h 6841925"/>
              <a:gd name="connsiteX2761" fmla="*/ 4346021 w 6005794"/>
              <a:gd name="connsiteY2761" fmla="*/ 5792114 h 6841925"/>
              <a:gd name="connsiteX2762" fmla="*/ 4338909 w 6005794"/>
              <a:gd name="connsiteY2762" fmla="*/ 5790432 h 6841925"/>
              <a:gd name="connsiteX2763" fmla="*/ 4332135 w 6005794"/>
              <a:gd name="connsiteY2763" fmla="*/ 5787489 h 6841925"/>
              <a:gd name="connsiteX2764" fmla="*/ 4325023 w 6005794"/>
              <a:gd name="connsiteY2764" fmla="*/ 5783704 h 6841925"/>
              <a:gd name="connsiteX2765" fmla="*/ 4318589 w 6005794"/>
              <a:gd name="connsiteY2765" fmla="*/ 5778660 h 6841925"/>
              <a:gd name="connsiteX2766" fmla="*/ 4311815 w 6005794"/>
              <a:gd name="connsiteY2766" fmla="*/ 5771932 h 6841925"/>
              <a:gd name="connsiteX2767" fmla="*/ 4305043 w 6005794"/>
              <a:gd name="connsiteY2767" fmla="*/ 5763523 h 6841925"/>
              <a:gd name="connsiteX2768" fmla="*/ 4292850 w 6005794"/>
              <a:gd name="connsiteY2768" fmla="*/ 5763102 h 6841925"/>
              <a:gd name="connsiteX2769" fmla="*/ 4293528 w 6005794"/>
              <a:gd name="connsiteY2769" fmla="*/ 5771932 h 6841925"/>
              <a:gd name="connsiteX2770" fmla="*/ 4294883 w 6005794"/>
              <a:gd name="connsiteY2770" fmla="*/ 5781603 h 6841925"/>
              <a:gd name="connsiteX2771" fmla="*/ 4295560 w 6005794"/>
              <a:gd name="connsiteY2771" fmla="*/ 5790432 h 6841925"/>
              <a:gd name="connsiteX2772" fmla="*/ 4295560 w 6005794"/>
              <a:gd name="connsiteY2772" fmla="*/ 5794637 h 6841925"/>
              <a:gd name="connsiteX2773" fmla="*/ 4295560 w 6005794"/>
              <a:gd name="connsiteY2773" fmla="*/ 5798842 h 6841925"/>
              <a:gd name="connsiteX2774" fmla="*/ 4294883 w 6005794"/>
              <a:gd name="connsiteY2774" fmla="*/ 5802626 h 6841925"/>
              <a:gd name="connsiteX2775" fmla="*/ 4293866 w 6005794"/>
              <a:gd name="connsiteY2775" fmla="*/ 5805569 h 6841925"/>
              <a:gd name="connsiteX2776" fmla="*/ 4292173 w 6005794"/>
              <a:gd name="connsiteY2776" fmla="*/ 5807672 h 6841925"/>
              <a:gd name="connsiteX2777" fmla="*/ 4289463 w 6005794"/>
              <a:gd name="connsiteY2777" fmla="*/ 5809354 h 6841925"/>
              <a:gd name="connsiteX2778" fmla="*/ 4285739 w 6005794"/>
              <a:gd name="connsiteY2778" fmla="*/ 5809774 h 6841925"/>
              <a:gd name="connsiteX2779" fmla="*/ 4281337 w 6005794"/>
              <a:gd name="connsiteY2779" fmla="*/ 5809774 h 6841925"/>
              <a:gd name="connsiteX2780" fmla="*/ 4275580 w 6005794"/>
              <a:gd name="connsiteY2780" fmla="*/ 5808093 h 6841925"/>
              <a:gd name="connsiteX2781" fmla="*/ 4268805 w 6005794"/>
              <a:gd name="connsiteY2781" fmla="*/ 5805991 h 6841925"/>
              <a:gd name="connsiteX2782" fmla="*/ 4265081 w 6005794"/>
              <a:gd name="connsiteY2782" fmla="*/ 5803887 h 6841925"/>
              <a:gd name="connsiteX2783" fmla="*/ 4261694 w 6005794"/>
              <a:gd name="connsiteY2783" fmla="*/ 5800944 h 6841925"/>
              <a:gd name="connsiteX2784" fmla="*/ 4258307 w 6005794"/>
              <a:gd name="connsiteY2784" fmla="*/ 5797581 h 6841925"/>
              <a:gd name="connsiteX2785" fmla="*/ 4255259 w 6005794"/>
              <a:gd name="connsiteY2785" fmla="*/ 5794216 h 6841925"/>
              <a:gd name="connsiteX2786" fmla="*/ 4248825 w 6005794"/>
              <a:gd name="connsiteY2786" fmla="*/ 5786648 h 6841925"/>
              <a:gd name="connsiteX2787" fmla="*/ 4245777 w 6005794"/>
              <a:gd name="connsiteY2787" fmla="*/ 5783284 h 6841925"/>
              <a:gd name="connsiteX2788" fmla="*/ 4242729 w 6005794"/>
              <a:gd name="connsiteY2788" fmla="*/ 5779080 h 6841925"/>
              <a:gd name="connsiteX2789" fmla="*/ 4239681 w 6005794"/>
              <a:gd name="connsiteY2789" fmla="*/ 5776557 h 6841925"/>
              <a:gd name="connsiteX2790" fmla="*/ 4235617 w 6005794"/>
              <a:gd name="connsiteY2790" fmla="*/ 5774035 h 6841925"/>
              <a:gd name="connsiteX2791" fmla="*/ 4231554 w 6005794"/>
              <a:gd name="connsiteY2791" fmla="*/ 5772352 h 6841925"/>
              <a:gd name="connsiteX2792" fmla="*/ 4227488 w 6005794"/>
              <a:gd name="connsiteY2792" fmla="*/ 5771932 h 6841925"/>
              <a:gd name="connsiteX2793" fmla="*/ 4222409 w 6005794"/>
              <a:gd name="connsiteY2793" fmla="*/ 5772352 h 6841925"/>
              <a:gd name="connsiteX2794" fmla="*/ 4216652 w 6005794"/>
              <a:gd name="connsiteY2794" fmla="*/ 5774876 h 6841925"/>
              <a:gd name="connsiteX2795" fmla="*/ 4210896 w 6005794"/>
              <a:gd name="connsiteY2795" fmla="*/ 5778239 h 6841925"/>
              <a:gd name="connsiteX2796" fmla="*/ 4204121 w 6005794"/>
              <a:gd name="connsiteY2796" fmla="*/ 5783284 h 6841925"/>
              <a:gd name="connsiteX2797" fmla="*/ 4201073 w 6005794"/>
              <a:gd name="connsiteY2797" fmla="*/ 5785388 h 6841925"/>
              <a:gd name="connsiteX2798" fmla="*/ 4198703 w 6005794"/>
              <a:gd name="connsiteY2798" fmla="*/ 5787910 h 6841925"/>
              <a:gd name="connsiteX2799" fmla="*/ 4196333 w 6005794"/>
              <a:gd name="connsiteY2799" fmla="*/ 5790853 h 6841925"/>
              <a:gd name="connsiteX2800" fmla="*/ 4194640 w 6005794"/>
              <a:gd name="connsiteY2800" fmla="*/ 5792955 h 6841925"/>
              <a:gd name="connsiteX2801" fmla="*/ 4193623 w 6005794"/>
              <a:gd name="connsiteY2801" fmla="*/ 5795899 h 6841925"/>
              <a:gd name="connsiteX2802" fmla="*/ 4192946 w 6005794"/>
              <a:gd name="connsiteY2802" fmla="*/ 5798842 h 6841925"/>
              <a:gd name="connsiteX2803" fmla="*/ 4191930 w 6005794"/>
              <a:gd name="connsiteY2803" fmla="*/ 5800944 h 6841925"/>
              <a:gd name="connsiteX2804" fmla="*/ 4191930 w 6005794"/>
              <a:gd name="connsiteY2804" fmla="*/ 5803887 h 6841925"/>
              <a:gd name="connsiteX2805" fmla="*/ 4191930 w 6005794"/>
              <a:gd name="connsiteY2805" fmla="*/ 5808934 h 6841925"/>
              <a:gd name="connsiteX2806" fmla="*/ 4192946 w 6005794"/>
              <a:gd name="connsiteY2806" fmla="*/ 5814399 h 6841925"/>
              <a:gd name="connsiteX2807" fmla="*/ 4194640 w 6005794"/>
              <a:gd name="connsiteY2807" fmla="*/ 5819445 h 6841925"/>
              <a:gd name="connsiteX2808" fmla="*/ 4196333 w 6005794"/>
              <a:gd name="connsiteY2808" fmla="*/ 5824490 h 6841925"/>
              <a:gd name="connsiteX2809" fmla="*/ 4200058 w 6005794"/>
              <a:gd name="connsiteY2809" fmla="*/ 5833740 h 6841925"/>
              <a:gd name="connsiteX2810" fmla="*/ 4201412 w 6005794"/>
              <a:gd name="connsiteY2810" fmla="*/ 5838366 h 6841925"/>
              <a:gd name="connsiteX2811" fmla="*/ 4202428 w 6005794"/>
              <a:gd name="connsiteY2811" fmla="*/ 5842571 h 6841925"/>
              <a:gd name="connsiteX2812" fmla="*/ 4202428 w 6005794"/>
              <a:gd name="connsiteY2812" fmla="*/ 5846774 h 6841925"/>
              <a:gd name="connsiteX2813" fmla="*/ 4201751 w 6005794"/>
              <a:gd name="connsiteY2813" fmla="*/ 5848878 h 6841925"/>
              <a:gd name="connsiteX2814" fmla="*/ 4201073 w 6005794"/>
              <a:gd name="connsiteY2814" fmla="*/ 5850980 h 6841925"/>
              <a:gd name="connsiteX2815" fmla="*/ 4200058 w 6005794"/>
              <a:gd name="connsiteY2815" fmla="*/ 5852662 h 6841925"/>
              <a:gd name="connsiteX2816" fmla="*/ 4198364 w 6005794"/>
              <a:gd name="connsiteY2816" fmla="*/ 5855185 h 6841925"/>
              <a:gd name="connsiteX2817" fmla="*/ 4196333 w 6005794"/>
              <a:gd name="connsiteY2817" fmla="*/ 5856866 h 6841925"/>
              <a:gd name="connsiteX2818" fmla="*/ 4194301 w 6005794"/>
              <a:gd name="connsiteY2818" fmla="*/ 5858548 h 6841925"/>
              <a:gd name="connsiteX2819" fmla="*/ 4195655 w 6005794"/>
              <a:gd name="connsiteY2819" fmla="*/ 5864014 h 6841925"/>
              <a:gd name="connsiteX2820" fmla="*/ 4197687 w 6005794"/>
              <a:gd name="connsiteY2820" fmla="*/ 5869060 h 6841925"/>
              <a:gd name="connsiteX2821" fmla="*/ 4200058 w 6005794"/>
              <a:gd name="connsiteY2821" fmla="*/ 5872845 h 6841925"/>
              <a:gd name="connsiteX2822" fmla="*/ 4203105 w 6005794"/>
              <a:gd name="connsiteY2822" fmla="*/ 5876629 h 6841925"/>
              <a:gd name="connsiteX2823" fmla="*/ 4206153 w 6005794"/>
              <a:gd name="connsiteY2823" fmla="*/ 5879992 h 6841925"/>
              <a:gd name="connsiteX2824" fmla="*/ 4209879 w 6005794"/>
              <a:gd name="connsiteY2824" fmla="*/ 5883357 h 6841925"/>
              <a:gd name="connsiteX2825" fmla="*/ 4213604 w 6005794"/>
              <a:gd name="connsiteY2825" fmla="*/ 5885879 h 6841925"/>
              <a:gd name="connsiteX2826" fmla="*/ 4217668 w 6005794"/>
              <a:gd name="connsiteY2826" fmla="*/ 5888401 h 6841925"/>
              <a:gd name="connsiteX2827" fmla="*/ 4218346 w 6005794"/>
              <a:gd name="connsiteY2827" fmla="*/ 5893448 h 6841925"/>
              <a:gd name="connsiteX2828" fmla="*/ 4219700 w 6005794"/>
              <a:gd name="connsiteY2828" fmla="*/ 5898072 h 6841925"/>
              <a:gd name="connsiteX2829" fmla="*/ 4221055 w 6005794"/>
              <a:gd name="connsiteY2829" fmla="*/ 5901856 h 6841925"/>
              <a:gd name="connsiteX2830" fmla="*/ 4222409 w 6005794"/>
              <a:gd name="connsiteY2830" fmla="*/ 5905220 h 6841925"/>
              <a:gd name="connsiteX2831" fmla="*/ 4224440 w 6005794"/>
              <a:gd name="connsiteY2831" fmla="*/ 5908584 h 6841925"/>
              <a:gd name="connsiteX2832" fmla="*/ 4226134 w 6005794"/>
              <a:gd name="connsiteY2832" fmla="*/ 5910686 h 6841925"/>
              <a:gd name="connsiteX2833" fmla="*/ 4228166 w 6005794"/>
              <a:gd name="connsiteY2833" fmla="*/ 5913209 h 6841925"/>
              <a:gd name="connsiteX2834" fmla="*/ 4230537 w 6005794"/>
              <a:gd name="connsiteY2834" fmla="*/ 5914891 h 6841925"/>
              <a:gd name="connsiteX2835" fmla="*/ 4232908 w 6005794"/>
              <a:gd name="connsiteY2835" fmla="*/ 5916153 h 6841925"/>
              <a:gd name="connsiteX2836" fmla="*/ 4235617 w 6005794"/>
              <a:gd name="connsiteY2836" fmla="*/ 5917413 h 6841925"/>
              <a:gd name="connsiteX2837" fmla="*/ 4240359 w 6005794"/>
              <a:gd name="connsiteY2837" fmla="*/ 5919096 h 6841925"/>
              <a:gd name="connsiteX2838" fmla="*/ 4246115 w 6005794"/>
              <a:gd name="connsiteY2838" fmla="*/ 5919516 h 6841925"/>
              <a:gd name="connsiteX2839" fmla="*/ 4252212 w 6005794"/>
              <a:gd name="connsiteY2839" fmla="*/ 5919516 h 6841925"/>
              <a:gd name="connsiteX2840" fmla="*/ 4263726 w 6005794"/>
              <a:gd name="connsiteY2840" fmla="*/ 5919096 h 6841925"/>
              <a:gd name="connsiteX2841" fmla="*/ 4269483 w 6005794"/>
              <a:gd name="connsiteY2841" fmla="*/ 5919096 h 6841925"/>
              <a:gd name="connsiteX2842" fmla="*/ 4274902 w 6005794"/>
              <a:gd name="connsiteY2842" fmla="*/ 5920357 h 6841925"/>
              <a:gd name="connsiteX2843" fmla="*/ 4280320 w 6005794"/>
              <a:gd name="connsiteY2843" fmla="*/ 5921197 h 6841925"/>
              <a:gd name="connsiteX2844" fmla="*/ 4282691 w 6005794"/>
              <a:gd name="connsiteY2844" fmla="*/ 5922459 h 6841925"/>
              <a:gd name="connsiteX2845" fmla="*/ 4285400 w 6005794"/>
              <a:gd name="connsiteY2845" fmla="*/ 5924140 h 6841925"/>
              <a:gd name="connsiteX2846" fmla="*/ 4287432 w 6005794"/>
              <a:gd name="connsiteY2846" fmla="*/ 5925824 h 6841925"/>
              <a:gd name="connsiteX2847" fmla="*/ 4289463 w 6005794"/>
              <a:gd name="connsiteY2847" fmla="*/ 5927925 h 6841925"/>
              <a:gd name="connsiteX2848" fmla="*/ 4291157 w 6005794"/>
              <a:gd name="connsiteY2848" fmla="*/ 5930868 h 6841925"/>
              <a:gd name="connsiteX2849" fmla="*/ 4292850 w 6005794"/>
              <a:gd name="connsiteY2849" fmla="*/ 5933812 h 6841925"/>
              <a:gd name="connsiteX2850" fmla="*/ 4298269 w 6005794"/>
              <a:gd name="connsiteY2850" fmla="*/ 5940540 h 6841925"/>
              <a:gd name="connsiteX2851" fmla="*/ 4300640 w 6005794"/>
              <a:gd name="connsiteY2851" fmla="*/ 5944323 h 6841925"/>
              <a:gd name="connsiteX2852" fmla="*/ 4301995 w 6005794"/>
              <a:gd name="connsiteY2852" fmla="*/ 5947687 h 6841925"/>
              <a:gd name="connsiteX2853" fmla="*/ 4302333 w 6005794"/>
              <a:gd name="connsiteY2853" fmla="*/ 5949370 h 6841925"/>
              <a:gd name="connsiteX2854" fmla="*/ 4302333 w 6005794"/>
              <a:gd name="connsiteY2854" fmla="*/ 5950211 h 6841925"/>
              <a:gd name="connsiteX2855" fmla="*/ 4301995 w 6005794"/>
              <a:gd name="connsiteY2855" fmla="*/ 5951892 h 6841925"/>
              <a:gd name="connsiteX2856" fmla="*/ 4300978 w 6005794"/>
              <a:gd name="connsiteY2856" fmla="*/ 5953154 h 6841925"/>
              <a:gd name="connsiteX2857" fmla="*/ 4300301 w 6005794"/>
              <a:gd name="connsiteY2857" fmla="*/ 5953574 h 6841925"/>
              <a:gd name="connsiteX2858" fmla="*/ 4297931 w 6005794"/>
              <a:gd name="connsiteY2858" fmla="*/ 5954835 h 6841925"/>
              <a:gd name="connsiteX2859" fmla="*/ 4295560 w 6005794"/>
              <a:gd name="connsiteY2859" fmla="*/ 5954835 h 6841925"/>
              <a:gd name="connsiteX2860" fmla="*/ 4292511 w 6005794"/>
              <a:gd name="connsiteY2860" fmla="*/ 5955255 h 6841925"/>
              <a:gd name="connsiteX2861" fmla="*/ 4287093 w 6005794"/>
              <a:gd name="connsiteY2861" fmla="*/ 5955255 h 6841925"/>
              <a:gd name="connsiteX2862" fmla="*/ 4282352 w 6005794"/>
              <a:gd name="connsiteY2862" fmla="*/ 5956096 h 6841925"/>
              <a:gd name="connsiteX2863" fmla="*/ 4277273 w 6005794"/>
              <a:gd name="connsiteY2863" fmla="*/ 5956939 h 6841925"/>
              <a:gd name="connsiteX2864" fmla="*/ 4272192 w 6005794"/>
              <a:gd name="connsiteY2864" fmla="*/ 5958199 h 6841925"/>
              <a:gd name="connsiteX2865" fmla="*/ 4263048 w 6005794"/>
              <a:gd name="connsiteY2865" fmla="*/ 5961563 h 6841925"/>
              <a:gd name="connsiteX2866" fmla="*/ 4253567 w 6005794"/>
              <a:gd name="connsiteY2866" fmla="*/ 5964926 h 6841925"/>
              <a:gd name="connsiteX2867" fmla="*/ 4249501 w 6005794"/>
              <a:gd name="connsiteY2867" fmla="*/ 5967450 h 6841925"/>
              <a:gd name="connsiteX2868" fmla="*/ 4245777 w 6005794"/>
              <a:gd name="connsiteY2868" fmla="*/ 5970814 h 6841925"/>
              <a:gd name="connsiteX2869" fmla="*/ 4242729 w 6005794"/>
              <a:gd name="connsiteY2869" fmla="*/ 5975017 h 6841925"/>
              <a:gd name="connsiteX2870" fmla="*/ 4240020 w 6005794"/>
              <a:gd name="connsiteY2870" fmla="*/ 5978802 h 6841925"/>
              <a:gd name="connsiteX2871" fmla="*/ 4237311 w 6005794"/>
              <a:gd name="connsiteY2871" fmla="*/ 5983848 h 6841925"/>
              <a:gd name="connsiteX2872" fmla="*/ 4235617 w 6005794"/>
              <a:gd name="connsiteY2872" fmla="*/ 5988893 h 6841925"/>
              <a:gd name="connsiteX2873" fmla="*/ 4231554 w 6005794"/>
              <a:gd name="connsiteY2873" fmla="*/ 5998984 h 6841925"/>
              <a:gd name="connsiteX2874" fmla="*/ 4226812 w 6005794"/>
              <a:gd name="connsiteY2874" fmla="*/ 6009075 h 6841925"/>
              <a:gd name="connsiteX2875" fmla="*/ 4224779 w 6005794"/>
              <a:gd name="connsiteY2875" fmla="*/ 6014122 h 6841925"/>
              <a:gd name="connsiteX2876" fmla="*/ 4222070 w 6005794"/>
              <a:gd name="connsiteY2876" fmla="*/ 6018325 h 6841925"/>
              <a:gd name="connsiteX2877" fmla="*/ 4219022 w 6005794"/>
              <a:gd name="connsiteY2877" fmla="*/ 6021690 h 6841925"/>
              <a:gd name="connsiteX2878" fmla="*/ 4214959 w 6005794"/>
              <a:gd name="connsiteY2878" fmla="*/ 6025053 h 6841925"/>
              <a:gd name="connsiteX2879" fmla="*/ 4210896 w 6005794"/>
              <a:gd name="connsiteY2879" fmla="*/ 6027997 h 6841925"/>
              <a:gd name="connsiteX2880" fmla="*/ 4205476 w 6005794"/>
              <a:gd name="connsiteY2880" fmla="*/ 6029678 h 6841925"/>
              <a:gd name="connsiteX2881" fmla="*/ 4202428 w 6005794"/>
              <a:gd name="connsiteY2881" fmla="*/ 6041871 h 6841925"/>
              <a:gd name="connsiteX2882" fmla="*/ 4198364 w 6005794"/>
              <a:gd name="connsiteY2882" fmla="*/ 6054066 h 6841925"/>
              <a:gd name="connsiteX2883" fmla="*/ 4193623 w 6005794"/>
              <a:gd name="connsiteY2883" fmla="*/ 6065418 h 6841925"/>
              <a:gd name="connsiteX2884" fmla="*/ 4190914 w 6005794"/>
              <a:gd name="connsiteY2884" fmla="*/ 6070885 h 6841925"/>
              <a:gd name="connsiteX2885" fmla="*/ 4187866 w 6005794"/>
              <a:gd name="connsiteY2885" fmla="*/ 6075930 h 6841925"/>
              <a:gd name="connsiteX2886" fmla="*/ 4185156 w 6005794"/>
              <a:gd name="connsiteY2886" fmla="*/ 6080976 h 6841925"/>
              <a:gd name="connsiteX2887" fmla="*/ 4181769 w 6005794"/>
              <a:gd name="connsiteY2887" fmla="*/ 6085180 h 6841925"/>
              <a:gd name="connsiteX2888" fmla="*/ 4178045 w 6005794"/>
              <a:gd name="connsiteY2888" fmla="*/ 6089806 h 6841925"/>
              <a:gd name="connsiteX2889" fmla="*/ 4173981 w 6005794"/>
              <a:gd name="connsiteY2889" fmla="*/ 6093590 h 6841925"/>
              <a:gd name="connsiteX2890" fmla="*/ 4169917 w 6005794"/>
              <a:gd name="connsiteY2890" fmla="*/ 6097375 h 6841925"/>
              <a:gd name="connsiteX2891" fmla="*/ 4165514 w 6005794"/>
              <a:gd name="connsiteY2891" fmla="*/ 6100738 h 6841925"/>
              <a:gd name="connsiteX2892" fmla="*/ 4160434 w 6005794"/>
              <a:gd name="connsiteY2892" fmla="*/ 6103681 h 6841925"/>
              <a:gd name="connsiteX2893" fmla="*/ 4155016 w 6005794"/>
              <a:gd name="connsiteY2893" fmla="*/ 6106624 h 6841925"/>
              <a:gd name="connsiteX2894" fmla="*/ 4151968 w 6005794"/>
              <a:gd name="connsiteY2894" fmla="*/ 6112510 h 6841925"/>
              <a:gd name="connsiteX2895" fmla="*/ 4148920 w 6005794"/>
              <a:gd name="connsiteY2895" fmla="*/ 6118398 h 6841925"/>
              <a:gd name="connsiteX2896" fmla="*/ 4145534 w 6005794"/>
              <a:gd name="connsiteY2896" fmla="*/ 6123022 h 6841925"/>
              <a:gd name="connsiteX2897" fmla="*/ 4142486 w 6005794"/>
              <a:gd name="connsiteY2897" fmla="*/ 6127647 h 6841925"/>
              <a:gd name="connsiteX2898" fmla="*/ 4139098 w 6005794"/>
              <a:gd name="connsiteY2898" fmla="*/ 6132273 h 6841925"/>
              <a:gd name="connsiteX2899" fmla="*/ 4135035 w 6005794"/>
              <a:gd name="connsiteY2899" fmla="*/ 6136056 h 6841925"/>
              <a:gd name="connsiteX2900" fmla="*/ 4131310 w 6005794"/>
              <a:gd name="connsiteY2900" fmla="*/ 6139420 h 6841925"/>
              <a:gd name="connsiteX2901" fmla="*/ 4127245 w 6005794"/>
              <a:gd name="connsiteY2901" fmla="*/ 6142365 h 6841925"/>
              <a:gd name="connsiteX2902" fmla="*/ 4123182 w 6005794"/>
              <a:gd name="connsiteY2902" fmla="*/ 6144887 h 6841925"/>
              <a:gd name="connsiteX2903" fmla="*/ 4119118 w 6005794"/>
              <a:gd name="connsiteY2903" fmla="*/ 6147830 h 6841925"/>
              <a:gd name="connsiteX2904" fmla="*/ 4110651 w 6005794"/>
              <a:gd name="connsiteY2904" fmla="*/ 6151615 h 6841925"/>
              <a:gd name="connsiteX2905" fmla="*/ 4101847 w 6005794"/>
              <a:gd name="connsiteY2905" fmla="*/ 6154978 h 6841925"/>
              <a:gd name="connsiteX2906" fmla="*/ 4092702 w 6005794"/>
              <a:gd name="connsiteY2906" fmla="*/ 6157080 h 6841925"/>
              <a:gd name="connsiteX2907" fmla="*/ 4083220 w 6005794"/>
              <a:gd name="connsiteY2907" fmla="*/ 6158762 h 6841925"/>
              <a:gd name="connsiteX2908" fmla="*/ 4074414 w 6005794"/>
              <a:gd name="connsiteY2908" fmla="*/ 6160444 h 6841925"/>
              <a:gd name="connsiteX2909" fmla="*/ 4055450 w 6005794"/>
              <a:gd name="connsiteY2909" fmla="*/ 6163387 h 6841925"/>
              <a:gd name="connsiteX2910" fmla="*/ 4045967 w 6005794"/>
              <a:gd name="connsiteY2910" fmla="*/ 6165070 h 6841925"/>
              <a:gd name="connsiteX2911" fmla="*/ 4037163 w 6005794"/>
              <a:gd name="connsiteY2911" fmla="*/ 6167171 h 6841925"/>
              <a:gd name="connsiteX2912" fmla="*/ 4028018 w 6005794"/>
              <a:gd name="connsiteY2912" fmla="*/ 6170114 h 6841925"/>
              <a:gd name="connsiteX2913" fmla="*/ 4019213 w 6005794"/>
              <a:gd name="connsiteY2913" fmla="*/ 6173899 h 6841925"/>
              <a:gd name="connsiteX2914" fmla="*/ 4019890 w 6005794"/>
              <a:gd name="connsiteY2914" fmla="*/ 6176842 h 6841925"/>
              <a:gd name="connsiteX2915" fmla="*/ 4019890 w 6005794"/>
              <a:gd name="connsiteY2915" fmla="*/ 6179365 h 6841925"/>
              <a:gd name="connsiteX2916" fmla="*/ 4019213 w 6005794"/>
              <a:gd name="connsiteY2916" fmla="*/ 6181888 h 6841925"/>
              <a:gd name="connsiteX2917" fmla="*/ 4016842 w 6005794"/>
              <a:gd name="connsiteY2917" fmla="*/ 6183570 h 6841925"/>
              <a:gd name="connsiteX2918" fmla="*/ 4015149 w 6005794"/>
              <a:gd name="connsiteY2918" fmla="*/ 6194082 h 6841925"/>
              <a:gd name="connsiteX2919" fmla="*/ 4012779 w 6005794"/>
              <a:gd name="connsiteY2919" fmla="*/ 6203331 h 6841925"/>
              <a:gd name="connsiteX2920" fmla="*/ 4010069 w 6005794"/>
              <a:gd name="connsiteY2920" fmla="*/ 6213422 h 6841925"/>
              <a:gd name="connsiteX2921" fmla="*/ 4007360 w 6005794"/>
              <a:gd name="connsiteY2921" fmla="*/ 6223094 h 6841925"/>
              <a:gd name="connsiteX2922" fmla="*/ 4004312 w 6005794"/>
              <a:gd name="connsiteY2922" fmla="*/ 6232344 h 6841925"/>
              <a:gd name="connsiteX2923" fmla="*/ 4000925 w 6005794"/>
              <a:gd name="connsiteY2923" fmla="*/ 6241594 h 6841925"/>
              <a:gd name="connsiteX2924" fmla="*/ 3997538 w 6005794"/>
              <a:gd name="connsiteY2924" fmla="*/ 6250424 h 6841925"/>
              <a:gd name="connsiteX2925" fmla="*/ 3993475 w 6005794"/>
              <a:gd name="connsiteY2925" fmla="*/ 6259255 h 6841925"/>
              <a:gd name="connsiteX2926" fmla="*/ 3989411 w 6005794"/>
              <a:gd name="connsiteY2926" fmla="*/ 6267663 h 6841925"/>
              <a:gd name="connsiteX2927" fmla="*/ 3985347 w 6005794"/>
              <a:gd name="connsiteY2927" fmla="*/ 6276073 h 6841925"/>
              <a:gd name="connsiteX2928" fmla="*/ 3980267 w 6005794"/>
              <a:gd name="connsiteY2928" fmla="*/ 6284482 h 6841925"/>
              <a:gd name="connsiteX2929" fmla="*/ 3975864 w 6005794"/>
              <a:gd name="connsiteY2929" fmla="*/ 6292051 h 6841925"/>
              <a:gd name="connsiteX2930" fmla="*/ 3971123 w 6005794"/>
              <a:gd name="connsiteY2930" fmla="*/ 6299198 h 6841925"/>
              <a:gd name="connsiteX2931" fmla="*/ 3965705 w 6005794"/>
              <a:gd name="connsiteY2931" fmla="*/ 6307188 h 6841925"/>
              <a:gd name="connsiteX2932" fmla="*/ 3960286 w 6005794"/>
              <a:gd name="connsiteY2932" fmla="*/ 6313916 h 6841925"/>
              <a:gd name="connsiteX2933" fmla="*/ 3954867 w 6005794"/>
              <a:gd name="connsiteY2933" fmla="*/ 6320643 h 6841925"/>
              <a:gd name="connsiteX2934" fmla="*/ 3949110 w 6005794"/>
              <a:gd name="connsiteY2934" fmla="*/ 6327370 h 6841925"/>
              <a:gd name="connsiteX2935" fmla="*/ 3942676 w 6005794"/>
              <a:gd name="connsiteY2935" fmla="*/ 6333257 h 6841925"/>
              <a:gd name="connsiteX2936" fmla="*/ 3936919 w 6005794"/>
              <a:gd name="connsiteY2936" fmla="*/ 6339563 h 6841925"/>
              <a:gd name="connsiteX2937" fmla="*/ 3930145 w 6005794"/>
              <a:gd name="connsiteY2937" fmla="*/ 6345030 h 6841925"/>
              <a:gd name="connsiteX2938" fmla="*/ 3923712 w 6005794"/>
              <a:gd name="connsiteY2938" fmla="*/ 6350496 h 6841925"/>
              <a:gd name="connsiteX2939" fmla="*/ 3916937 w 6005794"/>
              <a:gd name="connsiteY2939" fmla="*/ 6355542 h 6841925"/>
              <a:gd name="connsiteX2940" fmla="*/ 3910503 w 6005794"/>
              <a:gd name="connsiteY2940" fmla="*/ 6360167 h 6841925"/>
              <a:gd name="connsiteX2941" fmla="*/ 3903053 w 6005794"/>
              <a:gd name="connsiteY2941" fmla="*/ 6364791 h 6841925"/>
              <a:gd name="connsiteX2942" fmla="*/ 3895940 w 6005794"/>
              <a:gd name="connsiteY2942" fmla="*/ 6368576 h 6841925"/>
              <a:gd name="connsiteX2943" fmla="*/ 3888828 w 6005794"/>
              <a:gd name="connsiteY2943" fmla="*/ 6372360 h 6841925"/>
              <a:gd name="connsiteX2944" fmla="*/ 3881717 w 6005794"/>
              <a:gd name="connsiteY2944" fmla="*/ 6375723 h 6841925"/>
              <a:gd name="connsiteX2945" fmla="*/ 3873927 w 6005794"/>
              <a:gd name="connsiteY2945" fmla="*/ 6378667 h 6841925"/>
              <a:gd name="connsiteX2946" fmla="*/ 3866477 w 6005794"/>
              <a:gd name="connsiteY2946" fmla="*/ 6381190 h 6841925"/>
              <a:gd name="connsiteX2947" fmla="*/ 3858689 w 6005794"/>
              <a:gd name="connsiteY2947" fmla="*/ 6383713 h 6841925"/>
              <a:gd name="connsiteX2948" fmla="*/ 3850559 w 6005794"/>
              <a:gd name="connsiteY2948" fmla="*/ 6385814 h 6841925"/>
              <a:gd name="connsiteX2949" fmla="*/ 3842433 w 6005794"/>
              <a:gd name="connsiteY2949" fmla="*/ 6387077 h 6841925"/>
              <a:gd name="connsiteX2950" fmla="*/ 3830918 w 6005794"/>
              <a:gd name="connsiteY2950" fmla="*/ 6397588 h 6841925"/>
              <a:gd name="connsiteX2951" fmla="*/ 3818726 w 6005794"/>
              <a:gd name="connsiteY2951" fmla="*/ 6406418 h 6841925"/>
              <a:gd name="connsiteX2952" fmla="*/ 3806195 w 6005794"/>
              <a:gd name="connsiteY2952" fmla="*/ 6414828 h 6841925"/>
              <a:gd name="connsiteX2953" fmla="*/ 3794004 w 6005794"/>
              <a:gd name="connsiteY2953" fmla="*/ 6421975 h 6841925"/>
              <a:gd name="connsiteX2954" fmla="*/ 3781134 w 6005794"/>
              <a:gd name="connsiteY2954" fmla="*/ 6428702 h 6841925"/>
              <a:gd name="connsiteX2955" fmla="*/ 3768604 w 6005794"/>
              <a:gd name="connsiteY2955" fmla="*/ 6434169 h 6841925"/>
              <a:gd name="connsiteX2956" fmla="*/ 3755397 w 6005794"/>
              <a:gd name="connsiteY2956" fmla="*/ 6439214 h 6841925"/>
              <a:gd name="connsiteX2957" fmla="*/ 3741850 w 6005794"/>
              <a:gd name="connsiteY2957" fmla="*/ 6443419 h 6841925"/>
              <a:gd name="connsiteX2958" fmla="*/ 3728981 w 6005794"/>
              <a:gd name="connsiteY2958" fmla="*/ 6445942 h 6841925"/>
              <a:gd name="connsiteX2959" fmla="*/ 3715434 w 6005794"/>
              <a:gd name="connsiteY2959" fmla="*/ 6448884 h 6841925"/>
              <a:gd name="connsiteX2960" fmla="*/ 3701550 w 6005794"/>
              <a:gd name="connsiteY2960" fmla="*/ 6450567 h 6841925"/>
              <a:gd name="connsiteX2961" fmla="*/ 3688003 w 6005794"/>
              <a:gd name="connsiteY2961" fmla="*/ 6451829 h 6841925"/>
              <a:gd name="connsiteX2962" fmla="*/ 3674118 w 6005794"/>
              <a:gd name="connsiteY2962" fmla="*/ 6452249 h 6841925"/>
              <a:gd name="connsiteX2963" fmla="*/ 3660233 w 6005794"/>
              <a:gd name="connsiteY2963" fmla="*/ 6452249 h 6841925"/>
              <a:gd name="connsiteX2964" fmla="*/ 3646348 w 6005794"/>
              <a:gd name="connsiteY2964" fmla="*/ 6451829 h 6841925"/>
              <a:gd name="connsiteX2965" fmla="*/ 3631785 w 6005794"/>
              <a:gd name="connsiteY2965" fmla="*/ 6450146 h 6841925"/>
              <a:gd name="connsiteX2966" fmla="*/ 3623996 w 6005794"/>
              <a:gd name="connsiteY2966" fmla="*/ 6457295 h 6841925"/>
              <a:gd name="connsiteX2967" fmla="*/ 3615868 w 6005794"/>
              <a:gd name="connsiteY2967" fmla="*/ 6464022 h 6841925"/>
              <a:gd name="connsiteX2968" fmla="*/ 3607402 w 6005794"/>
              <a:gd name="connsiteY2968" fmla="*/ 6469067 h 6841925"/>
              <a:gd name="connsiteX2969" fmla="*/ 3598597 w 6005794"/>
              <a:gd name="connsiteY2969" fmla="*/ 6472851 h 6841925"/>
              <a:gd name="connsiteX2970" fmla="*/ 3590130 w 6005794"/>
              <a:gd name="connsiteY2970" fmla="*/ 6476636 h 6841925"/>
              <a:gd name="connsiteX2971" fmla="*/ 3581664 w 6005794"/>
              <a:gd name="connsiteY2971" fmla="*/ 6478739 h 6841925"/>
              <a:gd name="connsiteX2972" fmla="*/ 3572520 w 6005794"/>
              <a:gd name="connsiteY2972" fmla="*/ 6481261 h 6841925"/>
              <a:gd name="connsiteX2973" fmla="*/ 3563714 w 6005794"/>
              <a:gd name="connsiteY2973" fmla="*/ 6482102 h 6841925"/>
              <a:gd name="connsiteX2974" fmla="*/ 3555249 w 6005794"/>
              <a:gd name="connsiteY2974" fmla="*/ 6482942 h 6841925"/>
              <a:gd name="connsiteX2975" fmla="*/ 3545765 w 6005794"/>
              <a:gd name="connsiteY2975" fmla="*/ 6483363 h 6841925"/>
              <a:gd name="connsiteX2976" fmla="*/ 3527817 w 6005794"/>
              <a:gd name="connsiteY2976" fmla="*/ 6482942 h 6841925"/>
              <a:gd name="connsiteX2977" fmla="*/ 3509190 w 6005794"/>
              <a:gd name="connsiteY2977" fmla="*/ 6481261 h 6841925"/>
              <a:gd name="connsiteX2978" fmla="*/ 3490903 w 6005794"/>
              <a:gd name="connsiteY2978" fmla="*/ 6479579 h 6841925"/>
              <a:gd name="connsiteX2979" fmla="*/ 3488193 w 6005794"/>
              <a:gd name="connsiteY2979" fmla="*/ 6483783 h 6841925"/>
              <a:gd name="connsiteX2980" fmla="*/ 3485146 w 6005794"/>
              <a:gd name="connsiteY2980" fmla="*/ 6488409 h 6841925"/>
              <a:gd name="connsiteX2981" fmla="*/ 3482435 w 6005794"/>
              <a:gd name="connsiteY2981" fmla="*/ 6492193 h 6841925"/>
              <a:gd name="connsiteX2982" fmla="*/ 3479388 w 6005794"/>
              <a:gd name="connsiteY2982" fmla="*/ 6495558 h 6841925"/>
              <a:gd name="connsiteX2983" fmla="*/ 3472954 w 6005794"/>
              <a:gd name="connsiteY2983" fmla="*/ 6501444 h 6841925"/>
              <a:gd name="connsiteX2984" fmla="*/ 3466180 w 6005794"/>
              <a:gd name="connsiteY2984" fmla="*/ 6505228 h 6841925"/>
              <a:gd name="connsiteX2985" fmla="*/ 3459407 w 6005794"/>
              <a:gd name="connsiteY2985" fmla="*/ 6508592 h 6841925"/>
              <a:gd name="connsiteX2986" fmla="*/ 3452296 w 6005794"/>
              <a:gd name="connsiteY2986" fmla="*/ 6510694 h 6841925"/>
              <a:gd name="connsiteX2987" fmla="*/ 3445184 w 6005794"/>
              <a:gd name="connsiteY2987" fmla="*/ 6512376 h 6841925"/>
              <a:gd name="connsiteX2988" fmla="*/ 3438072 w 6005794"/>
              <a:gd name="connsiteY2988" fmla="*/ 6512796 h 6841925"/>
              <a:gd name="connsiteX2989" fmla="*/ 3430622 w 6005794"/>
              <a:gd name="connsiteY2989" fmla="*/ 6513637 h 6841925"/>
              <a:gd name="connsiteX2990" fmla="*/ 3423171 w 6005794"/>
              <a:gd name="connsiteY2990" fmla="*/ 6512796 h 6841925"/>
              <a:gd name="connsiteX2991" fmla="*/ 3408270 w 6005794"/>
              <a:gd name="connsiteY2991" fmla="*/ 6511956 h 6841925"/>
              <a:gd name="connsiteX2992" fmla="*/ 3393029 w 6005794"/>
              <a:gd name="connsiteY2992" fmla="*/ 6511114 h 6841925"/>
              <a:gd name="connsiteX2993" fmla="*/ 3385918 w 6005794"/>
              <a:gd name="connsiteY2993" fmla="*/ 6511114 h 6841925"/>
              <a:gd name="connsiteX2994" fmla="*/ 3378129 w 6005794"/>
              <a:gd name="connsiteY2994" fmla="*/ 6511956 h 6841925"/>
              <a:gd name="connsiteX2995" fmla="*/ 3365937 w 6005794"/>
              <a:gd name="connsiteY2995" fmla="*/ 6514057 h 6841925"/>
              <a:gd name="connsiteX2996" fmla="*/ 3353407 w 6005794"/>
              <a:gd name="connsiteY2996" fmla="*/ 6516159 h 6841925"/>
              <a:gd name="connsiteX2997" fmla="*/ 3341214 w 6005794"/>
              <a:gd name="connsiteY2997" fmla="*/ 6517422 h 6841925"/>
              <a:gd name="connsiteX2998" fmla="*/ 3328684 w 6005794"/>
              <a:gd name="connsiteY2998" fmla="*/ 6518683 h 6841925"/>
              <a:gd name="connsiteX2999" fmla="*/ 3303962 w 6005794"/>
              <a:gd name="connsiteY2999" fmla="*/ 6520365 h 6841925"/>
              <a:gd name="connsiteX3000" fmla="*/ 3279239 w 6005794"/>
              <a:gd name="connsiteY3000" fmla="*/ 6520365 h 6841925"/>
              <a:gd name="connsiteX3001" fmla="*/ 3254179 w 6005794"/>
              <a:gd name="connsiteY3001" fmla="*/ 6519104 h 6841925"/>
              <a:gd name="connsiteX3002" fmla="*/ 3229457 w 6005794"/>
              <a:gd name="connsiteY3002" fmla="*/ 6517422 h 6841925"/>
              <a:gd name="connsiteX3003" fmla="*/ 3204735 w 6005794"/>
              <a:gd name="connsiteY3003" fmla="*/ 6515319 h 6841925"/>
              <a:gd name="connsiteX3004" fmla="*/ 3180013 w 6005794"/>
              <a:gd name="connsiteY3004" fmla="*/ 6511956 h 6841925"/>
              <a:gd name="connsiteX3005" fmla="*/ 3175949 w 6005794"/>
              <a:gd name="connsiteY3005" fmla="*/ 6514057 h 6841925"/>
              <a:gd name="connsiteX3006" fmla="*/ 3171546 w 6005794"/>
              <a:gd name="connsiteY3006" fmla="*/ 6515739 h 6841925"/>
              <a:gd name="connsiteX3007" fmla="*/ 3167482 w 6005794"/>
              <a:gd name="connsiteY3007" fmla="*/ 6516159 h 6841925"/>
              <a:gd name="connsiteX3008" fmla="*/ 3163418 w 6005794"/>
              <a:gd name="connsiteY3008" fmla="*/ 6516159 h 6841925"/>
              <a:gd name="connsiteX3009" fmla="*/ 3066561 w 6005794"/>
              <a:gd name="connsiteY3009" fmla="*/ 6542650 h 6841925"/>
              <a:gd name="connsiteX3010" fmla="*/ 3064867 w 6005794"/>
              <a:gd name="connsiteY3010" fmla="*/ 6546853 h 6841925"/>
              <a:gd name="connsiteX3011" fmla="*/ 3062836 w 6005794"/>
              <a:gd name="connsiteY3011" fmla="*/ 6550218 h 6841925"/>
              <a:gd name="connsiteX3012" fmla="*/ 3061143 w 6005794"/>
              <a:gd name="connsiteY3012" fmla="*/ 6553581 h 6841925"/>
              <a:gd name="connsiteX3013" fmla="*/ 3059449 w 6005794"/>
              <a:gd name="connsiteY3013" fmla="*/ 6555684 h 6841925"/>
              <a:gd name="connsiteX3014" fmla="*/ 3057078 w 6005794"/>
              <a:gd name="connsiteY3014" fmla="*/ 6558206 h 6841925"/>
              <a:gd name="connsiteX3015" fmla="*/ 3054708 w 6005794"/>
              <a:gd name="connsiteY3015" fmla="*/ 6559889 h 6841925"/>
              <a:gd name="connsiteX3016" fmla="*/ 3052676 w 6005794"/>
              <a:gd name="connsiteY3016" fmla="*/ 6560730 h 6841925"/>
              <a:gd name="connsiteX3017" fmla="*/ 3049967 w 6005794"/>
              <a:gd name="connsiteY3017" fmla="*/ 6561571 h 6841925"/>
              <a:gd name="connsiteX3018" fmla="*/ 3044888 w 6005794"/>
              <a:gd name="connsiteY3018" fmla="*/ 6561991 h 6841925"/>
              <a:gd name="connsiteX3019" fmla="*/ 3039130 w 6005794"/>
              <a:gd name="connsiteY3019" fmla="*/ 6561571 h 6841925"/>
              <a:gd name="connsiteX3020" fmla="*/ 3032696 w 6005794"/>
              <a:gd name="connsiteY3020" fmla="*/ 6560309 h 6841925"/>
              <a:gd name="connsiteX3021" fmla="*/ 3026600 w 6005794"/>
              <a:gd name="connsiteY3021" fmla="*/ 6558627 h 6841925"/>
              <a:gd name="connsiteX3022" fmla="*/ 3014407 w 6005794"/>
              <a:gd name="connsiteY3022" fmla="*/ 6555264 h 6841925"/>
              <a:gd name="connsiteX3023" fmla="*/ 3002893 w 6005794"/>
              <a:gd name="connsiteY3023" fmla="*/ 6553161 h 6841925"/>
              <a:gd name="connsiteX3024" fmla="*/ 2996796 w 6005794"/>
              <a:gd name="connsiteY3024" fmla="*/ 6552741 h 6841925"/>
              <a:gd name="connsiteX3025" fmla="*/ 2991040 w 6005794"/>
              <a:gd name="connsiteY3025" fmla="*/ 6552741 h 6841925"/>
              <a:gd name="connsiteX3026" fmla="*/ 2985283 w 6005794"/>
              <a:gd name="connsiteY3026" fmla="*/ 6553161 h 6841925"/>
              <a:gd name="connsiteX3027" fmla="*/ 2979526 w 6005794"/>
              <a:gd name="connsiteY3027" fmla="*/ 6554422 h 6841925"/>
              <a:gd name="connsiteX3028" fmla="*/ 2974107 w 6005794"/>
              <a:gd name="connsiteY3028" fmla="*/ 6555264 h 6841925"/>
              <a:gd name="connsiteX3029" fmla="*/ 2968688 w 6005794"/>
              <a:gd name="connsiteY3029" fmla="*/ 6557365 h 6841925"/>
              <a:gd name="connsiteX3030" fmla="*/ 2963270 w 6005794"/>
              <a:gd name="connsiteY3030" fmla="*/ 6559889 h 6841925"/>
              <a:gd name="connsiteX3031" fmla="*/ 2957852 w 6005794"/>
              <a:gd name="connsiteY3031" fmla="*/ 6563252 h 6841925"/>
              <a:gd name="connsiteX3032" fmla="*/ 2952771 w 6005794"/>
              <a:gd name="connsiteY3032" fmla="*/ 6567457 h 6841925"/>
              <a:gd name="connsiteX3033" fmla="*/ 2948030 w 6005794"/>
              <a:gd name="connsiteY3033" fmla="*/ 6572083 h 6841925"/>
              <a:gd name="connsiteX3034" fmla="*/ 2942951 w 6005794"/>
              <a:gd name="connsiteY3034" fmla="*/ 6578389 h 6841925"/>
              <a:gd name="connsiteX3035" fmla="*/ 2938548 w 6005794"/>
              <a:gd name="connsiteY3035" fmla="*/ 6584276 h 6841925"/>
              <a:gd name="connsiteX3036" fmla="*/ 2934484 w 6005794"/>
              <a:gd name="connsiteY3036" fmla="*/ 6589742 h 6841925"/>
              <a:gd name="connsiteX3037" fmla="*/ 2930419 w 6005794"/>
              <a:gd name="connsiteY3037" fmla="*/ 6594788 h 6841925"/>
              <a:gd name="connsiteX3038" fmla="*/ 2926017 w 6005794"/>
              <a:gd name="connsiteY3038" fmla="*/ 6599413 h 6841925"/>
              <a:gd name="connsiteX3039" fmla="*/ 2921615 w 6005794"/>
              <a:gd name="connsiteY3039" fmla="*/ 6603198 h 6841925"/>
              <a:gd name="connsiteX3040" fmla="*/ 2916874 w 6005794"/>
              <a:gd name="connsiteY3040" fmla="*/ 6606561 h 6841925"/>
              <a:gd name="connsiteX3041" fmla="*/ 2912132 w 6005794"/>
              <a:gd name="connsiteY3041" fmla="*/ 6609925 h 6841925"/>
              <a:gd name="connsiteX3042" fmla="*/ 2907052 w 6005794"/>
              <a:gd name="connsiteY3042" fmla="*/ 6612026 h 6841925"/>
              <a:gd name="connsiteX3043" fmla="*/ 2902312 w 6005794"/>
              <a:gd name="connsiteY3043" fmla="*/ 6614550 h 6841925"/>
              <a:gd name="connsiteX3044" fmla="*/ 2897232 w 6005794"/>
              <a:gd name="connsiteY3044" fmla="*/ 6616232 h 6841925"/>
              <a:gd name="connsiteX3045" fmla="*/ 2891813 w 6005794"/>
              <a:gd name="connsiteY3045" fmla="*/ 6617913 h 6841925"/>
              <a:gd name="connsiteX3046" fmla="*/ 2887071 w 6005794"/>
              <a:gd name="connsiteY3046" fmla="*/ 6618334 h 6841925"/>
              <a:gd name="connsiteX3047" fmla="*/ 2881653 w 6005794"/>
              <a:gd name="connsiteY3047" fmla="*/ 6618754 h 6841925"/>
              <a:gd name="connsiteX3048" fmla="*/ 2870816 w 6005794"/>
              <a:gd name="connsiteY3048" fmla="*/ 6619595 h 6841925"/>
              <a:gd name="connsiteX3049" fmla="*/ 2859978 w 6005794"/>
              <a:gd name="connsiteY3049" fmla="*/ 6618334 h 6841925"/>
              <a:gd name="connsiteX3050" fmla="*/ 2843384 w 6005794"/>
              <a:gd name="connsiteY3050" fmla="*/ 6616652 h 6841925"/>
              <a:gd name="connsiteX3051" fmla="*/ 2826791 w 6005794"/>
              <a:gd name="connsiteY3051" fmla="*/ 6614970 h 6841925"/>
              <a:gd name="connsiteX3052" fmla="*/ 2810196 w 6005794"/>
              <a:gd name="connsiteY3052" fmla="*/ 6613709 h 6841925"/>
              <a:gd name="connsiteX3053" fmla="*/ 2793601 w 6005794"/>
              <a:gd name="connsiteY3053" fmla="*/ 6613289 h 6841925"/>
              <a:gd name="connsiteX3054" fmla="*/ 2777345 w 6005794"/>
              <a:gd name="connsiteY3054" fmla="*/ 6613289 h 6841925"/>
              <a:gd name="connsiteX3055" fmla="*/ 2760752 w 6005794"/>
              <a:gd name="connsiteY3055" fmla="*/ 6613709 h 6841925"/>
              <a:gd name="connsiteX3056" fmla="*/ 2744157 w 6005794"/>
              <a:gd name="connsiteY3056" fmla="*/ 6614550 h 6841925"/>
              <a:gd name="connsiteX3057" fmla="*/ 2727901 w 6005794"/>
              <a:gd name="connsiteY3057" fmla="*/ 6615391 h 6841925"/>
              <a:gd name="connsiteX3058" fmla="*/ 2711307 w 6005794"/>
              <a:gd name="connsiteY3058" fmla="*/ 6617072 h 6841925"/>
              <a:gd name="connsiteX3059" fmla="*/ 2695051 w 6005794"/>
              <a:gd name="connsiteY3059" fmla="*/ 6619595 h 6841925"/>
              <a:gd name="connsiteX3060" fmla="*/ 2678457 w 6005794"/>
              <a:gd name="connsiteY3060" fmla="*/ 6621697 h 6841925"/>
              <a:gd name="connsiteX3061" fmla="*/ 2662201 w 6005794"/>
              <a:gd name="connsiteY3061" fmla="*/ 6624641 h 6841925"/>
              <a:gd name="connsiteX3062" fmla="*/ 2646622 w 6005794"/>
              <a:gd name="connsiteY3062" fmla="*/ 6628004 h 6841925"/>
              <a:gd name="connsiteX3063" fmla="*/ 2630367 w 6005794"/>
              <a:gd name="connsiteY3063" fmla="*/ 6631368 h 6841925"/>
              <a:gd name="connsiteX3064" fmla="*/ 2614450 w 6005794"/>
              <a:gd name="connsiteY3064" fmla="*/ 6635153 h 6841925"/>
              <a:gd name="connsiteX3065" fmla="*/ 2598533 w 6005794"/>
              <a:gd name="connsiteY3065" fmla="*/ 6639357 h 6841925"/>
              <a:gd name="connsiteX3066" fmla="*/ 2590067 w 6005794"/>
              <a:gd name="connsiteY3066" fmla="*/ 6641880 h 6841925"/>
              <a:gd name="connsiteX3067" fmla="*/ 2581599 w 6005794"/>
              <a:gd name="connsiteY3067" fmla="*/ 6643562 h 6841925"/>
              <a:gd name="connsiteX3068" fmla="*/ 2573133 w 6005794"/>
              <a:gd name="connsiteY3068" fmla="*/ 6644402 h 6841925"/>
              <a:gd name="connsiteX3069" fmla="*/ 2564328 w 6005794"/>
              <a:gd name="connsiteY3069" fmla="*/ 6645665 h 6841925"/>
              <a:gd name="connsiteX3070" fmla="*/ 2547396 w 6005794"/>
              <a:gd name="connsiteY3070" fmla="*/ 6646926 h 6841925"/>
              <a:gd name="connsiteX3071" fmla="*/ 2530462 w 6005794"/>
              <a:gd name="connsiteY3071" fmla="*/ 6646085 h 6841925"/>
              <a:gd name="connsiteX3072" fmla="*/ 2513190 w 6005794"/>
              <a:gd name="connsiteY3072" fmla="*/ 6645243 h 6841925"/>
              <a:gd name="connsiteX3073" fmla="*/ 2496258 w 6005794"/>
              <a:gd name="connsiteY3073" fmla="*/ 6643562 h 6841925"/>
              <a:gd name="connsiteX3074" fmla="*/ 2462392 w 6005794"/>
              <a:gd name="connsiteY3074" fmla="*/ 6638937 h 6841925"/>
              <a:gd name="connsiteX3075" fmla="*/ 2445458 w 6005794"/>
              <a:gd name="connsiteY3075" fmla="*/ 6635994 h 6841925"/>
              <a:gd name="connsiteX3076" fmla="*/ 2428864 w 6005794"/>
              <a:gd name="connsiteY3076" fmla="*/ 6634311 h 6841925"/>
              <a:gd name="connsiteX3077" fmla="*/ 2411932 w 6005794"/>
              <a:gd name="connsiteY3077" fmla="*/ 6633471 h 6841925"/>
              <a:gd name="connsiteX3078" fmla="*/ 2394998 w 6005794"/>
              <a:gd name="connsiteY3078" fmla="*/ 6632629 h 6841925"/>
              <a:gd name="connsiteX3079" fmla="*/ 2378403 w 6005794"/>
              <a:gd name="connsiteY3079" fmla="*/ 6633471 h 6841925"/>
              <a:gd name="connsiteX3080" fmla="*/ 2369937 w 6005794"/>
              <a:gd name="connsiteY3080" fmla="*/ 6634311 h 6841925"/>
              <a:gd name="connsiteX3081" fmla="*/ 2361470 w 6005794"/>
              <a:gd name="connsiteY3081" fmla="*/ 6635573 h 6841925"/>
              <a:gd name="connsiteX3082" fmla="*/ 2353343 w 6005794"/>
              <a:gd name="connsiteY3082" fmla="*/ 6637255 h 6841925"/>
              <a:gd name="connsiteX3083" fmla="*/ 2344876 w 6005794"/>
              <a:gd name="connsiteY3083" fmla="*/ 6638937 h 6841925"/>
              <a:gd name="connsiteX3084" fmla="*/ 2336410 w 6005794"/>
              <a:gd name="connsiteY3084" fmla="*/ 6641880 h 6841925"/>
              <a:gd name="connsiteX3085" fmla="*/ 2328282 w 6005794"/>
              <a:gd name="connsiteY3085" fmla="*/ 6644402 h 6841925"/>
              <a:gd name="connsiteX3086" fmla="*/ 2325573 w 6005794"/>
              <a:gd name="connsiteY3086" fmla="*/ 6645665 h 6841925"/>
              <a:gd name="connsiteX3087" fmla="*/ 2323202 w 6005794"/>
              <a:gd name="connsiteY3087" fmla="*/ 6645665 h 6841925"/>
              <a:gd name="connsiteX3088" fmla="*/ 2321170 w 6005794"/>
              <a:gd name="connsiteY3088" fmla="*/ 6645665 h 6841925"/>
              <a:gd name="connsiteX3089" fmla="*/ 2318800 w 6005794"/>
              <a:gd name="connsiteY3089" fmla="*/ 6645243 h 6841925"/>
              <a:gd name="connsiteX3090" fmla="*/ 2316429 w 6005794"/>
              <a:gd name="connsiteY3090" fmla="*/ 6643981 h 6841925"/>
              <a:gd name="connsiteX3091" fmla="*/ 2314737 w 6005794"/>
              <a:gd name="connsiteY3091" fmla="*/ 6642721 h 6841925"/>
              <a:gd name="connsiteX3092" fmla="*/ 2313042 w 6005794"/>
              <a:gd name="connsiteY3092" fmla="*/ 6641039 h 6841925"/>
              <a:gd name="connsiteX3093" fmla="*/ 2311349 w 6005794"/>
              <a:gd name="connsiteY3093" fmla="*/ 6639357 h 6841925"/>
              <a:gd name="connsiteX3094" fmla="*/ 2307962 w 6005794"/>
              <a:gd name="connsiteY3094" fmla="*/ 6635153 h 6841925"/>
              <a:gd name="connsiteX3095" fmla="*/ 2305931 w 6005794"/>
              <a:gd name="connsiteY3095" fmla="*/ 6629687 h 6841925"/>
              <a:gd name="connsiteX3096" fmla="*/ 2305253 w 6005794"/>
              <a:gd name="connsiteY3096" fmla="*/ 6626744 h 6841925"/>
              <a:gd name="connsiteX3097" fmla="*/ 2304914 w 6005794"/>
              <a:gd name="connsiteY3097" fmla="*/ 6623379 h 6841925"/>
              <a:gd name="connsiteX3098" fmla="*/ 2304576 w 6005794"/>
              <a:gd name="connsiteY3098" fmla="*/ 6620435 h 6841925"/>
              <a:gd name="connsiteX3099" fmla="*/ 2304914 w 6005794"/>
              <a:gd name="connsiteY3099" fmla="*/ 6617072 h 6841925"/>
              <a:gd name="connsiteX3100" fmla="*/ 2305253 w 6005794"/>
              <a:gd name="connsiteY3100" fmla="*/ 6605720 h 6841925"/>
              <a:gd name="connsiteX3101" fmla="*/ 2305253 w 6005794"/>
              <a:gd name="connsiteY3101" fmla="*/ 6599833 h 6841925"/>
              <a:gd name="connsiteX3102" fmla="*/ 2304914 w 6005794"/>
              <a:gd name="connsiteY3102" fmla="*/ 6594367 h 6841925"/>
              <a:gd name="connsiteX3103" fmla="*/ 2303560 w 6005794"/>
              <a:gd name="connsiteY3103" fmla="*/ 6589321 h 6841925"/>
              <a:gd name="connsiteX3104" fmla="*/ 2301866 w 6005794"/>
              <a:gd name="connsiteY3104" fmla="*/ 6584276 h 6841925"/>
              <a:gd name="connsiteX3105" fmla="*/ 2299496 w 6005794"/>
              <a:gd name="connsiteY3105" fmla="*/ 6579230 h 6841925"/>
              <a:gd name="connsiteX3106" fmla="*/ 2295771 w 6005794"/>
              <a:gd name="connsiteY3106" fmla="*/ 6575026 h 6841925"/>
              <a:gd name="connsiteX3107" fmla="*/ 2293061 w 6005794"/>
              <a:gd name="connsiteY3107" fmla="*/ 6572083 h 6841925"/>
              <a:gd name="connsiteX3108" fmla="*/ 2289675 w 6005794"/>
              <a:gd name="connsiteY3108" fmla="*/ 6569979 h 6841925"/>
              <a:gd name="connsiteX3109" fmla="*/ 2285272 w 6005794"/>
              <a:gd name="connsiteY3109" fmla="*/ 6568298 h 6841925"/>
              <a:gd name="connsiteX3110" fmla="*/ 2280192 w 6005794"/>
              <a:gd name="connsiteY3110" fmla="*/ 6566615 h 6841925"/>
              <a:gd name="connsiteX3111" fmla="*/ 2274774 w 6005794"/>
              <a:gd name="connsiteY3111" fmla="*/ 6565355 h 6841925"/>
              <a:gd name="connsiteX3112" fmla="*/ 2269016 w 6005794"/>
              <a:gd name="connsiteY3112" fmla="*/ 6564093 h 6841925"/>
              <a:gd name="connsiteX3113" fmla="*/ 2262582 w 6005794"/>
              <a:gd name="connsiteY3113" fmla="*/ 6563673 h 6841925"/>
              <a:gd name="connsiteX3114" fmla="*/ 2255809 w 6005794"/>
              <a:gd name="connsiteY3114" fmla="*/ 6563252 h 6841925"/>
              <a:gd name="connsiteX3115" fmla="*/ 2241247 w 6005794"/>
              <a:gd name="connsiteY3115" fmla="*/ 6563673 h 6841925"/>
              <a:gd name="connsiteX3116" fmla="*/ 2225329 w 6005794"/>
              <a:gd name="connsiteY3116" fmla="*/ 6564934 h 6841925"/>
              <a:gd name="connsiteX3117" fmla="*/ 2209073 w 6005794"/>
              <a:gd name="connsiteY3117" fmla="*/ 6567036 h 6841925"/>
              <a:gd name="connsiteX3118" fmla="*/ 2193156 w 6005794"/>
              <a:gd name="connsiteY3118" fmla="*/ 6570400 h 6841925"/>
              <a:gd name="connsiteX3119" fmla="*/ 2176900 w 6005794"/>
              <a:gd name="connsiteY3119" fmla="*/ 6575026 h 6841925"/>
              <a:gd name="connsiteX3120" fmla="*/ 2161661 w 6005794"/>
              <a:gd name="connsiteY3120" fmla="*/ 6580070 h 6841925"/>
              <a:gd name="connsiteX3121" fmla="*/ 2147099 w 6005794"/>
              <a:gd name="connsiteY3121" fmla="*/ 6585537 h 6841925"/>
              <a:gd name="connsiteX3122" fmla="*/ 2141003 w 6005794"/>
              <a:gd name="connsiteY3122" fmla="*/ 6588060 h 6841925"/>
              <a:gd name="connsiteX3123" fmla="*/ 2134568 w 6005794"/>
              <a:gd name="connsiteY3123" fmla="*/ 6591423 h 6841925"/>
              <a:gd name="connsiteX3124" fmla="*/ 2128811 w 6005794"/>
              <a:gd name="connsiteY3124" fmla="*/ 6594788 h 6841925"/>
              <a:gd name="connsiteX3125" fmla="*/ 2124070 w 6005794"/>
              <a:gd name="connsiteY3125" fmla="*/ 6598151 h 6841925"/>
              <a:gd name="connsiteX3126" fmla="*/ 2119329 w 6005794"/>
              <a:gd name="connsiteY3126" fmla="*/ 6602357 h 6841925"/>
              <a:gd name="connsiteX3127" fmla="*/ 2115264 w 6005794"/>
              <a:gd name="connsiteY3127" fmla="*/ 6605720 h 6841925"/>
              <a:gd name="connsiteX3128" fmla="*/ 2112216 w 6005794"/>
              <a:gd name="connsiteY3128" fmla="*/ 6609504 h 6841925"/>
              <a:gd name="connsiteX3129" fmla="*/ 2109507 w 6005794"/>
              <a:gd name="connsiteY3129" fmla="*/ 6613289 h 6841925"/>
              <a:gd name="connsiteX3130" fmla="*/ 2107814 w 6005794"/>
              <a:gd name="connsiteY3130" fmla="*/ 6617072 h 6841925"/>
              <a:gd name="connsiteX3131" fmla="*/ 2107137 w 6005794"/>
              <a:gd name="connsiteY3131" fmla="*/ 6621697 h 6841925"/>
              <a:gd name="connsiteX3132" fmla="*/ 2105783 w 6005794"/>
              <a:gd name="connsiteY3132" fmla="*/ 6631368 h 6841925"/>
              <a:gd name="connsiteX3133" fmla="*/ 2104089 w 6005794"/>
              <a:gd name="connsiteY3133" fmla="*/ 6639357 h 6841925"/>
              <a:gd name="connsiteX3134" fmla="*/ 2102057 w 6005794"/>
              <a:gd name="connsiteY3134" fmla="*/ 6646926 h 6841925"/>
              <a:gd name="connsiteX3135" fmla="*/ 2099348 w 6005794"/>
              <a:gd name="connsiteY3135" fmla="*/ 6651971 h 6841925"/>
              <a:gd name="connsiteX3136" fmla="*/ 2095960 w 6005794"/>
              <a:gd name="connsiteY3136" fmla="*/ 6656176 h 6841925"/>
              <a:gd name="connsiteX3137" fmla="*/ 2092913 w 6005794"/>
              <a:gd name="connsiteY3137" fmla="*/ 6659540 h 6841925"/>
              <a:gd name="connsiteX3138" fmla="*/ 2089188 w 6005794"/>
              <a:gd name="connsiteY3138" fmla="*/ 6661642 h 6841925"/>
              <a:gd name="connsiteX3139" fmla="*/ 2085124 w 6005794"/>
              <a:gd name="connsiteY3139" fmla="*/ 6663324 h 6841925"/>
              <a:gd name="connsiteX3140" fmla="*/ 2081399 w 6005794"/>
              <a:gd name="connsiteY3140" fmla="*/ 6664585 h 6841925"/>
              <a:gd name="connsiteX3141" fmla="*/ 2077335 w 6005794"/>
              <a:gd name="connsiteY3141" fmla="*/ 6665005 h 6841925"/>
              <a:gd name="connsiteX3142" fmla="*/ 2068191 w 6005794"/>
              <a:gd name="connsiteY3142" fmla="*/ 6665005 h 6841925"/>
              <a:gd name="connsiteX3143" fmla="*/ 2059386 w 6005794"/>
              <a:gd name="connsiteY3143" fmla="*/ 6665005 h 6841925"/>
              <a:gd name="connsiteX3144" fmla="*/ 2054644 w 6005794"/>
              <a:gd name="connsiteY3144" fmla="*/ 6665005 h 6841925"/>
              <a:gd name="connsiteX3145" fmla="*/ 2050241 w 6005794"/>
              <a:gd name="connsiteY3145" fmla="*/ 6665846 h 6841925"/>
              <a:gd name="connsiteX3146" fmla="*/ 2012651 w 6005794"/>
              <a:gd name="connsiteY3146" fmla="*/ 6666267 h 6841925"/>
              <a:gd name="connsiteX3147" fmla="*/ 1974721 w 6005794"/>
              <a:gd name="connsiteY3147" fmla="*/ 6666267 h 6841925"/>
              <a:gd name="connsiteX3148" fmla="*/ 1862624 w 6005794"/>
              <a:gd name="connsiteY3148" fmla="*/ 6666687 h 6841925"/>
              <a:gd name="connsiteX3149" fmla="*/ 1855851 w 6005794"/>
              <a:gd name="connsiteY3149" fmla="*/ 6673415 h 6841925"/>
              <a:gd name="connsiteX3150" fmla="*/ 1850093 w 6005794"/>
              <a:gd name="connsiteY3150" fmla="*/ 6678040 h 6841925"/>
              <a:gd name="connsiteX3151" fmla="*/ 1847384 w 6005794"/>
              <a:gd name="connsiteY3151" fmla="*/ 6679302 h 6841925"/>
              <a:gd name="connsiteX3152" fmla="*/ 1844675 w 6005794"/>
              <a:gd name="connsiteY3152" fmla="*/ 6680143 h 6841925"/>
              <a:gd name="connsiteX3153" fmla="*/ 1841966 w 6005794"/>
              <a:gd name="connsiteY3153" fmla="*/ 6680983 h 6841925"/>
              <a:gd name="connsiteX3154" fmla="*/ 1839595 w 6005794"/>
              <a:gd name="connsiteY3154" fmla="*/ 6681404 h 6841925"/>
              <a:gd name="connsiteX3155" fmla="*/ 1837564 w 6005794"/>
              <a:gd name="connsiteY3155" fmla="*/ 6680983 h 6841925"/>
              <a:gd name="connsiteX3156" fmla="*/ 1835193 w 6005794"/>
              <a:gd name="connsiteY3156" fmla="*/ 6680143 h 6841925"/>
              <a:gd name="connsiteX3157" fmla="*/ 1831128 w 6005794"/>
              <a:gd name="connsiteY3157" fmla="*/ 6678461 h 6841925"/>
              <a:gd name="connsiteX3158" fmla="*/ 1827403 w 6005794"/>
              <a:gd name="connsiteY3158" fmla="*/ 6675937 h 6841925"/>
              <a:gd name="connsiteX3159" fmla="*/ 1824356 w 6005794"/>
              <a:gd name="connsiteY3159" fmla="*/ 6671733 h 6841925"/>
              <a:gd name="connsiteX3160" fmla="*/ 1821308 w 6005794"/>
              <a:gd name="connsiteY3160" fmla="*/ 6666687 h 6841925"/>
              <a:gd name="connsiteX3161" fmla="*/ 1817921 w 6005794"/>
              <a:gd name="connsiteY3161" fmla="*/ 6662483 h 6841925"/>
              <a:gd name="connsiteX3162" fmla="*/ 1812163 w 6005794"/>
              <a:gd name="connsiteY3162" fmla="*/ 6651971 h 6841925"/>
              <a:gd name="connsiteX3163" fmla="*/ 1809454 w 6005794"/>
              <a:gd name="connsiteY3163" fmla="*/ 6646926 h 6841925"/>
              <a:gd name="connsiteX3164" fmla="*/ 1806406 w 6005794"/>
              <a:gd name="connsiteY3164" fmla="*/ 6642300 h 6841925"/>
              <a:gd name="connsiteX3165" fmla="*/ 1803358 w 6005794"/>
              <a:gd name="connsiteY3165" fmla="*/ 6637675 h 6841925"/>
              <a:gd name="connsiteX3166" fmla="*/ 1799634 w 6005794"/>
              <a:gd name="connsiteY3166" fmla="*/ 6635153 h 6841925"/>
              <a:gd name="connsiteX3167" fmla="*/ 1793876 w 6005794"/>
              <a:gd name="connsiteY3167" fmla="*/ 6643981 h 6841925"/>
              <a:gd name="connsiteX3168" fmla="*/ 1788119 w 6005794"/>
              <a:gd name="connsiteY3168" fmla="*/ 6651971 h 6841925"/>
              <a:gd name="connsiteX3169" fmla="*/ 1781684 w 6005794"/>
              <a:gd name="connsiteY3169" fmla="*/ 6659119 h 6841925"/>
              <a:gd name="connsiteX3170" fmla="*/ 1775589 w 6005794"/>
              <a:gd name="connsiteY3170" fmla="*/ 6665005 h 6841925"/>
              <a:gd name="connsiteX3171" fmla="*/ 1769154 w 6005794"/>
              <a:gd name="connsiteY3171" fmla="*/ 6670892 h 6841925"/>
              <a:gd name="connsiteX3172" fmla="*/ 1762380 w 6005794"/>
              <a:gd name="connsiteY3172" fmla="*/ 6675096 h 6841925"/>
              <a:gd name="connsiteX3173" fmla="*/ 1755608 w 6005794"/>
              <a:gd name="connsiteY3173" fmla="*/ 6678461 h 6841925"/>
              <a:gd name="connsiteX3174" fmla="*/ 1748495 w 6005794"/>
              <a:gd name="connsiteY3174" fmla="*/ 6680983 h 6841925"/>
              <a:gd name="connsiteX3175" fmla="*/ 1741383 w 6005794"/>
              <a:gd name="connsiteY3175" fmla="*/ 6682665 h 6841925"/>
              <a:gd name="connsiteX3176" fmla="*/ 1734272 w 6005794"/>
              <a:gd name="connsiteY3176" fmla="*/ 6683086 h 6841925"/>
              <a:gd name="connsiteX3177" fmla="*/ 1726483 w 6005794"/>
              <a:gd name="connsiteY3177" fmla="*/ 6682665 h 6841925"/>
              <a:gd name="connsiteX3178" fmla="*/ 1718694 w 6005794"/>
              <a:gd name="connsiteY3178" fmla="*/ 6681404 h 6841925"/>
              <a:gd name="connsiteX3179" fmla="*/ 1711243 w 6005794"/>
              <a:gd name="connsiteY3179" fmla="*/ 6679302 h 6841925"/>
              <a:gd name="connsiteX3180" fmla="*/ 1703115 w 6005794"/>
              <a:gd name="connsiteY3180" fmla="*/ 6675937 h 6841925"/>
              <a:gd name="connsiteX3181" fmla="*/ 1694987 w 6005794"/>
              <a:gd name="connsiteY3181" fmla="*/ 6671312 h 6841925"/>
              <a:gd name="connsiteX3182" fmla="*/ 1686521 w 6005794"/>
              <a:gd name="connsiteY3182" fmla="*/ 6665846 h 6841925"/>
              <a:gd name="connsiteX3183" fmla="*/ 1679408 w 6005794"/>
              <a:gd name="connsiteY3183" fmla="*/ 6667528 h 6841925"/>
              <a:gd name="connsiteX3184" fmla="*/ 1672297 w 6005794"/>
              <a:gd name="connsiteY3184" fmla="*/ 6668370 h 6841925"/>
              <a:gd name="connsiteX3185" fmla="*/ 1657735 w 6005794"/>
              <a:gd name="connsiteY3185" fmla="*/ 6670052 h 6841925"/>
              <a:gd name="connsiteX3186" fmla="*/ 1642834 w 6005794"/>
              <a:gd name="connsiteY3186" fmla="*/ 6671733 h 6841925"/>
              <a:gd name="connsiteX3187" fmla="*/ 1628271 w 6005794"/>
              <a:gd name="connsiteY3187" fmla="*/ 6672995 h 6841925"/>
              <a:gd name="connsiteX3188" fmla="*/ 1620821 w 6005794"/>
              <a:gd name="connsiteY3188" fmla="*/ 6674255 h 6841925"/>
              <a:gd name="connsiteX3189" fmla="*/ 1613709 w 6005794"/>
              <a:gd name="connsiteY3189" fmla="*/ 6675937 h 6841925"/>
              <a:gd name="connsiteX3190" fmla="*/ 1606597 w 6005794"/>
              <a:gd name="connsiteY3190" fmla="*/ 6677619 h 6841925"/>
              <a:gd name="connsiteX3191" fmla="*/ 1599486 w 6005794"/>
              <a:gd name="connsiteY3191" fmla="*/ 6679722 h 6841925"/>
              <a:gd name="connsiteX3192" fmla="*/ 1592712 w 6005794"/>
              <a:gd name="connsiteY3192" fmla="*/ 6682665 h 6841925"/>
              <a:gd name="connsiteX3193" fmla="*/ 1585939 w 6005794"/>
              <a:gd name="connsiteY3193" fmla="*/ 6686449 h 6841925"/>
              <a:gd name="connsiteX3194" fmla="*/ 1579165 w 6005794"/>
              <a:gd name="connsiteY3194" fmla="*/ 6690234 h 6841925"/>
              <a:gd name="connsiteX3195" fmla="*/ 1572393 w 6005794"/>
              <a:gd name="connsiteY3195" fmla="*/ 6695699 h 6841925"/>
              <a:gd name="connsiteX3196" fmla="*/ 1554105 w 6005794"/>
              <a:gd name="connsiteY3196" fmla="*/ 6697382 h 6841925"/>
              <a:gd name="connsiteX3197" fmla="*/ 1535139 w 6005794"/>
              <a:gd name="connsiteY3197" fmla="*/ 6698642 h 6841925"/>
              <a:gd name="connsiteX3198" fmla="*/ 1516852 w 6005794"/>
              <a:gd name="connsiteY3198" fmla="*/ 6698642 h 6841925"/>
              <a:gd name="connsiteX3199" fmla="*/ 1498225 w 6005794"/>
              <a:gd name="connsiteY3199" fmla="*/ 6698222 h 6841925"/>
              <a:gd name="connsiteX3200" fmla="*/ 1479938 w 6005794"/>
              <a:gd name="connsiteY3200" fmla="*/ 6696961 h 6841925"/>
              <a:gd name="connsiteX3201" fmla="*/ 1460974 w 6005794"/>
              <a:gd name="connsiteY3201" fmla="*/ 6695279 h 6841925"/>
              <a:gd name="connsiteX3202" fmla="*/ 1424398 w 6005794"/>
              <a:gd name="connsiteY3202" fmla="*/ 6691916 h 6841925"/>
              <a:gd name="connsiteX3203" fmla="*/ 1405433 w 6005794"/>
              <a:gd name="connsiteY3203" fmla="*/ 6690234 h 6841925"/>
              <a:gd name="connsiteX3204" fmla="*/ 1386806 w 6005794"/>
              <a:gd name="connsiteY3204" fmla="*/ 6688973 h 6841925"/>
              <a:gd name="connsiteX3205" fmla="*/ 1368519 w 6005794"/>
              <a:gd name="connsiteY3205" fmla="*/ 6688551 h 6841925"/>
              <a:gd name="connsiteX3206" fmla="*/ 1349553 w 6005794"/>
              <a:gd name="connsiteY3206" fmla="*/ 6688551 h 6841925"/>
              <a:gd name="connsiteX3207" fmla="*/ 1331267 w 6005794"/>
              <a:gd name="connsiteY3207" fmla="*/ 6689814 h 6841925"/>
              <a:gd name="connsiteX3208" fmla="*/ 1312978 w 6005794"/>
              <a:gd name="connsiteY3208" fmla="*/ 6691916 h 6841925"/>
              <a:gd name="connsiteX3209" fmla="*/ 1303496 w 6005794"/>
              <a:gd name="connsiteY3209" fmla="*/ 6693177 h 6841925"/>
              <a:gd name="connsiteX3210" fmla="*/ 1294352 w 6005794"/>
              <a:gd name="connsiteY3210" fmla="*/ 6695279 h 6841925"/>
              <a:gd name="connsiteX3211" fmla="*/ 1284870 w 6005794"/>
              <a:gd name="connsiteY3211" fmla="*/ 6697382 h 6841925"/>
              <a:gd name="connsiteX3212" fmla="*/ 1275726 w 6005794"/>
              <a:gd name="connsiteY3212" fmla="*/ 6699905 h 6841925"/>
              <a:gd name="connsiteX3213" fmla="*/ 1264211 w 6005794"/>
              <a:gd name="connsiteY3213" fmla="*/ 6705370 h 6841925"/>
              <a:gd name="connsiteX3214" fmla="*/ 1252359 w 6005794"/>
              <a:gd name="connsiteY3214" fmla="*/ 6709154 h 6841925"/>
              <a:gd name="connsiteX3215" fmla="*/ 1240506 w 6005794"/>
              <a:gd name="connsiteY3215" fmla="*/ 6712098 h 6841925"/>
              <a:gd name="connsiteX3216" fmla="*/ 1228990 w 6005794"/>
              <a:gd name="connsiteY3216" fmla="*/ 6714201 h 6841925"/>
              <a:gd name="connsiteX3217" fmla="*/ 1216799 w 6005794"/>
              <a:gd name="connsiteY3217" fmla="*/ 6715462 h 6841925"/>
              <a:gd name="connsiteX3218" fmla="*/ 1204607 w 6005794"/>
              <a:gd name="connsiteY3218" fmla="*/ 6716303 h 6841925"/>
              <a:gd name="connsiteX3219" fmla="*/ 1180901 w 6005794"/>
              <a:gd name="connsiteY3219" fmla="*/ 6716303 h 6841925"/>
              <a:gd name="connsiteX3220" fmla="*/ 1156518 w 6005794"/>
              <a:gd name="connsiteY3220" fmla="*/ 6716303 h 6841925"/>
              <a:gd name="connsiteX3221" fmla="*/ 1144326 w 6005794"/>
              <a:gd name="connsiteY3221" fmla="*/ 6717144 h 6841925"/>
              <a:gd name="connsiteX3222" fmla="*/ 1132473 w 6005794"/>
              <a:gd name="connsiteY3222" fmla="*/ 6717564 h 6841925"/>
              <a:gd name="connsiteX3223" fmla="*/ 1120280 w 6005794"/>
              <a:gd name="connsiteY3223" fmla="*/ 6718825 h 6841925"/>
              <a:gd name="connsiteX3224" fmla="*/ 1108428 w 6005794"/>
              <a:gd name="connsiteY3224" fmla="*/ 6720507 h 6841925"/>
              <a:gd name="connsiteX3225" fmla="*/ 1096913 w 6005794"/>
              <a:gd name="connsiteY3225" fmla="*/ 6723030 h 6841925"/>
              <a:gd name="connsiteX3226" fmla="*/ 1084721 w 6005794"/>
              <a:gd name="connsiteY3226" fmla="*/ 6727235 h 6841925"/>
              <a:gd name="connsiteX3227" fmla="*/ 1082012 w 6005794"/>
              <a:gd name="connsiteY3227" fmla="*/ 6733122 h 6841925"/>
              <a:gd name="connsiteX3228" fmla="*/ 1079303 w 6005794"/>
              <a:gd name="connsiteY3228" fmla="*/ 6738166 h 6841925"/>
              <a:gd name="connsiteX3229" fmla="*/ 1076255 w 6005794"/>
              <a:gd name="connsiteY3229" fmla="*/ 6742793 h 6841925"/>
              <a:gd name="connsiteX3230" fmla="*/ 1073207 w 6005794"/>
              <a:gd name="connsiteY3230" fmla="*/ 6746577 h 6841925"/>
              <a:gd name="connsiteX3231" fmla="*/ 1069820 w 6005794"/>
              <a:gd name="connsiteY3231" fmla="*/ 6749940 h 6841925"/>
              <a:gd name="connsiteX3232" fmla="*/ 1066773 w 6005794"/>
              <a:gd name="connsiteY3232" fmla="*/ 6753304 h 6841925"/>
              <a:gd name="connsiteX3233" fmla="*/ 1063725 w 6005794"/>
              <a:gd name="connsiteY3233" fmla="*/ 6755406 h 6841925"/>
              <a:gd name="connsiteX3234" fmla="*/ 1059999 w 6005794"/>
              <a:gd name="connsiteY3234" fmla="*/ 6757929 h 6841925"/>
              <a:gd name="connsiteX3235" fmla="*/ 1056274 w 6005794"/>
              <a:gd name="connsiteY3235" fmla="*/ 6758770 h 6841925"/>
              <a:gd name="connsiteX3236" fmla="*/ 1052887 w 6005794"/>
              <a:gd name="connsiteY3236" fmla="*/ 6760031 h 6841925"/>
              <a:gd name="connsiteX3237" fmla="*/ 1049163 w 6005794"/>
              <a:gd name="connsiteY3237" fmla="*/ 6760872 h 6841925"/>
              <a:gd name="connsiteX3238" fmla="*/ 1045776 w 6005794"/>
              <a:gd name="connsiteY3238" fmla="*/ 6761712 h 6841925"/>
              <a:gd name="connsiteX3239" fmla="*/ 1037986 w 6005794"/>
              <a:gd name="connsiteY3239" fmla="*/ 6761712 h 6841925"/>
              <a:gd name="connsiteX3240" fmla="*/ 1030536 w 6005794"/>
              <a:gd name="connsiteY3240" fmla="*/ 6760872 h 6841925"/>
              <a:gd name="connsiteX3241" fmla="*/ 1022747 w 6005794"/>
              <a:gd name="connsiteY3241" fmla="*/ 6759611 h 6841925"/>
              <a:gd name="connsiteX3242" fmla="*/ 1014618 w 6005794"/>
              <a:gd name="connsiteY3242" fmla="*/ 6757929 h 6841925"/>
              <a:gd name="connsiteX3243" fmla="*/ 999041 w 6005794"/>
              <a:gd name="connsiteY3243" fmla="*/ 6754566 h 6841925"/>
              <a:gd name="connsiteX3244" fmla="*/ 990912 w 6005794"/>
              <a:gd name="connsiteY3244" fmla="*/ 6753304 h 6841925"/>
              <a:gd name="connsiteX3245" fmla="*/ 983124 w 6005794"/>
              <a:gd name="connsiteY3245" fmla="*/ 6752883 h 6841925"/>
              <a:gd name="connsiteX3246" fmla="*/ 975673 w 6005794"/>
              <a:gd name="connsiteY3246" fmla="*/ 6753304 h 6841925"/>
              <a:gd name="connsiteX3247" fmla="*/ 971947 w 6005794"/>
              <a:gd name="connsiteY3247" fmla="*/ 6753725 h 6841925"/>
              <a:gd name="connsiteX3248" fmla="*/ 967884 w 6005794"/>
              <a:gd name="connsiteY3248" fmla="*/ 6754986 h 6841925"/>
              <a:gd name="connsiteX3249" fmla="*/ 953998 w 6005794"/>
              <a:gd name="connsiteY3249" fmla="*/ 6758770 h 6841925"/>
              <a:gd name="connsiteX3250" fmla="*/ 940115 w 6005794"/>
              <a:gd name="connsiteY3250" fmla="*/ 6762554 h 6841925"/>
              <a:gd name="connsiteX3251" fmla="*/ 925890 w 6005794"/>
              <a:gd name="connsiteY3251" fmla="*/ 6765918 h 6841925"/>
              <a:gd name="connsiteX3252" fmla="*/ 911328 w 6005794"/>
              <a:gd name="connsiteY3252" fmla="*/ 6768861 h 6841925"/>
              <a:gd name="connsiteX3253" fmla="*/ 897104 w 6005794"/>
              <a:gd name="connsiteY3253" fmla="*/ 6770964 h 6841925"/>
              <a:gd name="connsiteX3254" fmla="*/ 882202 w 6005794"/>
              <a:gd name="connsiteY3254" fmla="*/ 6773486 h 6841925"/>
              <a:gd name="connsiteX3255" fmla="*/ 867980 w 6005794"/>
              <a:gd name="connsiteY3255" fmla="*/ 6775168 h 6841925"/>
              <a:gd name="connsiteX3256" fmla="*/ 853079 w 6005794"/>
              <a:gd name="connsiteY3256" fmla="*/ 6776009 h 6841925"/>
              <a:gd name="connsiteX3257" fmla="*/ 838515 w 6005794"/>
              <a:gd name="connsiteY3257" fmla="*/ 6777271 h 6841925"/>
              <a:gd name="connsiteX3258" fmla="*/ 823953 w 6005794"/>
              <a:gd name="connsiteY3258" fmla="*/ 6777691 h 6841925"/>
              <a:gd name="connsiteX3259" fmla="*/ 794151 w 6005794"/>
              <a:gd name="connsiteY3259" fmla="*/ 6778532 h 6841925"/>
              <a:gd name="connsiteX3260" fmla="*/ 764689 w 6005794"/>
              <a:gd name="connsiteY3260" fmla="*/ 6777271 h 6841925"/>
              <a:gd name="connsiteX3261" fmla="*/ 735224 w 6005794"/>
              <a:gd name="connsiteY3261" fmla="*/ 6775589 h 6841925"/>
              <a:gd name="connsiteX3262" fmla="*/ 671895 w 6005794"/>
              <a:gd name="connsiteY3262" fmla="*/ 6775168 h 6841925"/>
              <a:gd name="connsiteX3263" fmla="*/ 664445 w 6005794"/>
              <a:gd name="connsiteY3263" fmla="*/ 6777691 h 6841925"/>
              <a:gd name="connsiteX3264" fmla="*/ 656655 w 6005794"/>
              <a:gd name="connsiteY3264" fmla="*/ 6780634 h 6841925"/>
              <a:gd name="connsiteX3265" fmla="*/ 641076 w 6005794"/>
              <a:gd name="connsiteY3265" fmla="*/ 6785258 h 6841925"/>
              <a:gd name="connsiteX3266" fmla="*/ 625837 w 6005794"/>
              <a:gd name="connsiteY3266" fmla="*/ 6788203 h 6841925"/>
              <a:gd name="connsiteX3267" fmla="*/ 609920 w 6005794"/>
              <a:gd name="connsiteY3267" fmla="*/ 6790726 h 6841925"/>
              <a:gd name="connsiteX3268" fmla="*/ 594341 w 6005794"/>
              <a:gd name="connsiteY3268" fmla="*/ 6791567 h 6841925"/>
              <a:gd name="connsiteX3269" fmla="*/ 578762 w 6005794"/>
              <a:gd name="connsiteY3269" fmla="*/ 6792407 h 6841925"/>
              <a:gd name="connsiteX3270" fmla="*/ 562508 w 6005794"/>
              <a:gd name="connsiteY3270" fmla="*/ 6791567 h 6841925"/>
              <a:gd name="connsiteX3271" fmla="*/ 546591 w 6005794"/>
              <a:gd name="connsiteY3271" fmla="*/ 6790726 h 6841925"/>
              <a:gd name="connsiteX3272" fmla="*/ 423318 w 6005794"/>
              <a:gd name="connsiteY3272" fmla="*/ 6793248 h 6841925"/>
              <a:gd name="connsiteX3273" fmla="*/ 420609 w 6005794"/>
              <a:gd name="connsiteY3273" fmla="*/ 6787783 h 6841925"/>
              <a:gd name="connsiteX3274" fmla="*/ 419933 w 6005794"/>
              <a:gd name="connsiteY3274" fmla="*/ 6788203 h 6841925"/>
              <a:gd name="connsiteX3275" fmla="*/ 423318 w 6005794"/>
              <a:gd name="connsiteY3275" fmla="*/ 6793248 h 6841925"/>
              <a:gd name="connsiteX3276" fmla="*/ 417899 w 6005794"/>
              <a:gd name="connsiteY3276" fmla="*/ 6796612 h 6841925"/>
              <a:gd name="connsiteX3277" fmla="*/ 412481 w 6005794"/>
              <a:gd name="connsiteY3277" fmla="*/ 6799555 h 6841925"/>
              <a:gd name="connsiteX3278" fmla="*/ 407063 w 6005794"/>
              <a:gd name="connsiteY3278" fmla="*/ 6801658 h 6841925"/>
              <a:gd name="connsiteX3279" fmla="*/ 401305 w 6005794"/>
              <a:gd name="connsiteY3279" fmla="*/ 6803339 h 6841925"/>
              <a:gd name="connsiteX3280" fmla="*/ 395886 w 6005794"/>
              <a:gd name="connsiteY3280" fmla="*/ 6804601 h 6841925"/>
              <a:gd name="connsiteX3281" fmla="*/ 390468 w 6005794"/>
              <a:gd name="connsiteY3281" fmla="*/ 6805862 h 6841925"/>
              <a:gd name="connsiteX3282" fmla="*/ 379293 w 6005794"/>
              <a:gd name="connsiteY3282" fmla="*/ 6806282 h 6841925"/>
              <a:gd name="connsiteX3283" fmla="*/ 368117 w 6005794"/>
              <a:gd name="connsiteY3283" fmla="*/ 6806282 h 6841925"/>
              <a:gd name="connsiteX3284" fmla="*/ 356264 w 6005794"/>
              <a:gd name="connsiteY3284" fmla="*/ 6806282 h 6841925"/>
              <a:gd name="connsiteX3285" fmla="*/ 345088 w 6005794"/>
              <a:gd name="connsiteY3285" fmla="*/ 6806282 h 6841925"/>
              <a:gd name="connsiteX3286" fmla="*/ 333911 w 6005794"/>
              <a:gd name="connsiteY3286" fmla="*/ 6806703 h 6841925"/>
              <a:gd name="connsiteX3287" fmla="*/ 330863 w 6005794"/>
              <a:gd name="connsiteY3287" fmla="*/ 6809226 h 6841925"/>
              <a:gd name="connsiteX3288" fmla="*/ 327478 w 6005794"/>
              <a:gd name="connsiteY3288" fmla="*/ 6810908 h 6841925"/>
              <a:gd name="connsiteX3289" fmla="*/ 324769 w 6005794"/>
              <a:gd name="connsiteY3289" fmla="*/ 6811749 h 6841925"/>
              <a:gd name="connsiteX3290" fmla="*/ 321721 w 6005794"/>
              <a:gd name="connsiteY3290" fmla="*/ 6813010 h 6841925"/>
              <a:gd name="connsiteX3291" fmla="*/ 315285 w 6005794"/>
              <a:gd name="connsiteY3291" fmla="*/ 6813431 h 6841925"/>
              <a:gd name="connsiteX3292" fmla="*/ 309528 w 6005794"/>
              <a:gd name="connsiteY3292" fmla="*/ 6813010 h 6841925"/>
              <a:gd name="connsiteX3293" fmla="*/ 303433 w 6005794"/>
              <a:gd name="connsiteY3293" fmla="*/ 6811749 h 6841925"/>
              <a:gd name="connsiteX3294" fmla="*/ 297337 w 6005794"/>
              <a:gd name="connsiteY3294" fmla="*/ 6810067 h 6841925"/>
              <a:gd name="connsiteX3295" fmla="*/ 291240 w 6005794"/>
              <a:gd name="connsiteY3295" fmla="*/ 6808386 h 6841925"/>
              <a:gd name="connsiteX3296" fmla="*/ 285483 w 6005794"/>
              <a:gd name="connsiteY3296" fmla="*/ 6807545 h 6841925"/>
              <a:gd name="connsiteX3297" fmla="*/ 279387 w 6005794"/>
              <a:gd name="connsiteY3297" fmla="*/ 6811749 h 6841925"/>
              <a:gd name="connsiteX3298" fmla="*/ 273630 w 6005794"/>
              <a:gd name="connsiteY3298" fmla="*/ 6815113 h 6841925"/>
              <a:gd name="connsiteX3299" fmla="*/ 267873 w 6005794"/>
              <a:gd name="connsiteY3299" fmla="*/ 6818057 h 6841925"/>
              <a:gd name="connsiteX3300" fmla="*/ 262115 w 6005794"/>
              <a:gd name="connsiteY3300" fmla="*/ 6819738 h 6841925"/>
              <a:gd name="connsiteX3301" fmla="*/ 255682 w 6005794"/>
              <a:gd name="connsiteY3301" fmla="*/ 6821420 h 6841925"/>
              <a:gd name="connsiteX3302" fmla="*/ 249924 w 6005794"/>
              <a:gd name="connsiteY3302" fmla="*/ 6821841 h 6841925"/>
              <a:gd name="connsiteX3303" fmla="*/ 244166 w 6005794"/>
              <a:gd name="connsiteY3303" fmla="*/ 6821841 h 6841925"/>
              <a:gd name="connsiteX3304" fmla="*/ 237733 w 6005794"/>
              <a:gd name="connsiteY3304" fmla="*/ 6821841 h 6841925"/>
              <a:gd name="connsiteX3305" fmla="*/ 225540 w 6005794"/>
              <a:gd name="connsiteY3305" fmla="*/ 6820579 h 6841925"/>
              <a:gd name="connsiteX3306" fmla="*/ 213010 w 6005794"/>
              <a:gd name="connsiteY3306" fmla="*/ 6819738 h 6841925"/>
              <a:gd name="connsiteX3307" fmla="*/ 200819 w 6005794"/>
              <a:gd name="connsiteY3307" fmla="*/ 6818897 h 6841925"/>
              <a:gd name="connsiteX3308" fmla="*/ 195062 w 6005794"/>
              <a:gd name="connsiteY3308" fmla="*/ 6818897 h 6841925"/>
              <a:gd name="connsiteX3309" fmla="*/ 188966 w 6005794"/>
              <a:gd name="connsiteY3309" fmla="*/ 6819738 h 6841925"/>
              <a:gd name="connsiteX3310" fmla="*/ 166276 w 6005794"/>
              <a:gd name="connsiteY3310" fmla="*/ 6821420 h 6841925"/>
              <a:gd name="connsiteX3311" fmla="*/ 143586 w 6005794"/>
              <a:gd name="connsiteY3311" fmla="*/ 6822260 h 6841925"/>
              <a:gd name="connsiteX3312" fmla="*/ 98543 w 6005794"/>
              <a:gd name="connsiteY3312" fmla="*/ 6824784 h 6841925"/>
              <a:gd name="connsiteX3313" fmla="*/ 75513 w 6005794"/>
              <a:gd name="connsiteY3313" fmla="*/ 6826465 h 6841925"/>
              <a:gd name="connsiteX3314" fmla="*/ 53162 w 6005794"/>
              <a:gd name="connsiteY3314" fmla="*/ 6828568 h 6841925"/>
              <a:gd name="connsiteX3315" fmla="*/ 41987 w 6005794"/>
              <a:gd name="connsiteY3315" fmla="*/ 6830670 h 6841925"/>
              <a:gd name="connsiteX3316" fmla="*/ 30810 w 6005794"/>
              <a:gd name="connsiteY3316" fmla="*/ 6832351 h 6841925"/>
              <a:gd name="connsiteX3317" fmla="*/ 19635 w 6005794"/>
              <a:gd name="connsiteY3317" fmla="*/ 6835295 h 6841925"/>
              <a:gd name="connsiteX3318" fmla="*/ 8120 w 6005794"/>
              <a:gd name="connsiteY3318" fmla="*/ 6837818 h 6841925"/>
              <a:gd name="connsiteX3319" fmla="*/ 0 w 6005794"/>
              <a:gd name="connsiteY3319" fmla="*/ 6841925 h 68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</a:cxnLst>
            <a:rect l="l" t="t" r="r" b="b"/>
            <a:pathLst>
              <a:path w="6005794" h="6841925">
                <a:moveTo>
                  <a:pt x="2231425" y="6634731"/>
                </a:moveTo>
                <a:lnTo>
                  <a:pt x="2236845" y="6635896"/>
                </a:lnTo>
                <a:lnTo>
                  <a:pt x="2242940" y="6637060"/>
                </a:lnTo>
                <a:lnTo>
                  <a:pt x="2249036" y="6639390"/>
                </a:lnTo>
                <a:lnTo>
                  <a:pt x="2256148" y="6642107"/>
                </a:lnTo>
                <a:lnTo>
                  <a:pt x="2249036" y="6645212"/>
                </a:lnTo>
                <a:lnTo>
                  <a:pt x="2242940" y="6647929"/>
                </a:lnTo>
                <a:lnTo>
                  <a:pt x="2236845" y="6649482"/>
                </a:lnTo>
                <a:lnTo>
                  <a:pt x="2231425" y="6649869"/>
                </a:lnTo>
                <a:lnTo>
                  <a:pt x="2226346" y="6649482"/>
                </a:lnTo>
                <a:lnTo>
                  <a:pt x="2221266" y="6648317"/>
                </a:lnTo>
                <a:lnTo>
                  <a:pt x="2216187" y="6645600"/>
                </a:lnTo>
                <a:lnTo>
                  <a:pt x="2211445" y="6642494"/>
                </a:lnTo>
                <a:lnTo>
                  <a:pt x="2216187" y="6639001"/>
                </a:lnTo>
                <a:lnTo>
                  <a:pt x="2221266" y="6637060"/>
                </a:lnTo>
                <a:lnTo>
                  <a:pt x="2226346" y="6635508"/>
                </a:lnTo>
                <a:close/>
                <a:moveTo>
                  <a:pt x="4242517" y="5854343"/>
                </a:moveTo>
                <a:lnTo>
                  <a:pt x="4244219" y="5854343"/>
                </a:lnTo>
                <a:lnTo>
                  <a:pt x="4248304" y="5854343"/>
                </a:lnTo>
                <a:lnTo>
                  <a:pt x="4252389" y="5854760"/>
                </a:lnTo>
                <a:lnTo>
                  <a:pt x="4256473" y="5857257"/>
                </a:lnTo>
                <a:lnTo>
                  <a:pt x="4260559" y="5859338"/>
                </a:lnTo>
                <a:lnTo>
                  <a:pt x="4268047" y="5865164"/>
                </a:lnTo>
                <a:lnTo>
                  <a:pt x="4276217" y="5871405"/>
                </a:lnTo>
                <a:lnTo>
                  <a:pt x="4280301" y="5873486"/>
                </a:lnTo>
                <a:lnTo>
                  <a:pt x="4284046" y="5875150"/>
                </a:lnTo>
                <a:lnTo>
                  <a:pt x="4283025" y="5894709"/>
                </a:lnTo>
                <a:lnTo>
                  <a:pt x="4217668" y="5888051"/>
                </a:lnTo>
                <a:lnTo>
                  <a:pt x="4222434" y="5877647"/>
                </a:lnTo>
                <a:lnTo>
                  <a:pt x="4226860" y="5869324"/>
                </a:lnTo>
                <a:lnTo>
                  <a:pt x="4231624" y="5862666"/>
                </a:lnTo>
                <a:lnTo>
                  <a:pt x="4235708" y="5858088"/>
                </a:lnTo>
                <a:lnTo>
                  <a:pt x="4237752" y="5856424"/>
                </a:lnTo>
                <a:lnTo>
                  <a:pt x="4240134" y="5855592"/>
                </a:lnTo>
                <a:close/>
                <a:moveTo>
                  <a:pt x="5388987" y="1486525"/>
                </a:moveTo>
                <a:lnTo>
                  <a:pt x="5396519" y="1486525"/>
                </a:lnTo>
                <a:lnTo>
                  <a:pt x="5404051" y="1487321"/>
                </a:lnTo>
                <a:lnTo>
                  <a:pt x="5412269" y="1489712"/>
                </a:lnTo>
                <a:lnTo>
                  <a:pt x="5420828" y="1493297"/>
                </a:lnTo>
                <a:lnTo>
                  <a:pt x="5430072" y="1498873"/>
                </a:lnTo>
                <a:lnTo>
                  <a:pt x="5419459" y="1499671"/>
                </a:lnTo>
                <a:lnTo>
                  <a:pt x="5409871" y="1500467"/>
                </a:lnTo>
                <a:lnTo>
                  <a:pt x="5401654" y="1501263"/>
                </a:lnTo>
                <a:lnTo>
                  <a:pt x="5394122" y="1501663"/>
                </a:lnTo>
                <a:lnTo>
                  <a:pt x="5386932" y="1501263"/>
                </a:lnTo>
                <a:lnTo>
                  <a:pt x="5383509" y="1500467"/>
                </a:lnTo>
                <a:lnTo>
                  <a:pt x="5380085" y="1500068"/>
                </a:lnTo>
                <a:lnTo>
                  <a:pt x="5377003" y="1498476"/>
                </a:lnTo>
                <a:lnTo>
                  <a:pt x="5374264" y="1496883"/>
                </a:lnTo>
                <a:lnTo>
                  <a:pt x="5370840" y="1495288"/>
                </a:lnTo>
                <a:lnTo>
                  <a:pt x="5367759" y="1492500"/>
                </a:lnTo>
                <a:lnTo>
                  <a:pt x="5374949" y="1489712"/>
                </a:lnTo>
                <a:lnTo>
                  <a:pt x="5381797" y="1487321"/>
                </a:lnTo>
                <a:close/>
                <a:moveTo>
                  <a:pt x="3398111" y="891143"/>
                </a:moveTo>
                <a:lnTo>
                  <a:pt x="3387273" y="894506"/>
                </a:lnTo>
                <a:lnTo>
                  <a:pt x="3387951" y="893946"/>
                </a:lnTo>
                <a:close/>
                <a:moveTo>
                  <a:pt x="3137170" y="786866"/>
                </a:moveTo>
                <a:lnTo>
                  <a:pt x="3146102" y="787661"/>
                </a:lnTo>
                <a:lnTo>
                  <a:pt x="3154689" y="788455"/>
                </a:lnTo>
                <a:lnTo>
                  <a:pt x="3163621" y="790838"/>
                </a:lnTo>
                <a:lnTo>
                  <a:pt x="3173239" y="793220"/>
                </a:lnTo>
                <a:lnTo>
                  <a:pt x="3169117" y="798780"/>
                </a:lnTo>
                <a:lnTo>
                  <a:pt x="3164652" y="802751"/>
                </a:lnTo>
                <a:lnTo>
                  <a:pt x="3160530" y="806325"/>
                </a:lnTo>
                <a:lnTo>
                  <a:pt x="3156407" y="809502"/>
                </a:lnTo>
                <a:lnTo>
                  <a:pt x="3152285" y="812282"/>
                </a:lnTo>
                <a:lnTo>
                  <a:pt x="3148162" y="813870"/>
                </a:lnTo>
                <a:lnTo>
                  <a:pt x="3143697" y="815062"/>
                </a:lnTo>
                <a:lnTo>
                  <a:pt x="3139575" y="815459"/>
                </a:lnTo>
                <a:lnTo>
                  <a:pt x="3135109" y="815459"/>
                </a:lnTo>
                <a:lnTo>
                  <a:pt x="3130986" y="815062"/>
                </a:lnTo>
                <a:lnTo>
                  <a:pt x="3126520" y="813870"/>
                </a:lnTo>
                <a:lnTo>
                  <a:pt x="3121711" y="812282"/>
                </a:lnTo>
                <a:lnTo>
                  <a:pt x="3116902" y="810694"/>
                </a:lnTo>
                <a:lnTo>
                  <a:pt x="3111748" y="807914"/>
                </a:lnTo>
                <a:lnTo>
                  <a:pt x="3101443" y="802354"/>
                </a:lnTo>
                <a:lnTo>
                  <a:pt x="3106253" y="798780"/>
                </a:lnTo>
                <a:lnTo>
                  <a:pt x="3111062" y="795603"/>
                </a:lnTo>
                <a:lnTo>
                  <a:pt x="3115528" y="792823"/>
                </a:lnTo>
                <a:lnTo>
                  <a:pt x="3119993" y="791235"/>
                </a:lnTo>
                <a:lnTo>
                  <a:pt x="3124116" y="789647"/>
                </a:lnTo>
                <a:lnTo>
                  <a:pt x="3128582" y="788455"/>
                </a:lnTo>
                <a:lnTo>
                  <a:pt x="3133390" y="787661"/>
                </a:lnTo>
                <a:close/>
                <a:moveTo>
                  <a:pt x="3224378" y="775093"/>
                </a:moveTo>
                <a:lnTo>
                  <a:pt x="3227426" y="775093"/>
                </a:lnTo>
                <a:lnTo>
                  <a:pt x="3230474" y="775093"/>
                </a:lnTo>
                <a:lnTo>
                  <a:pt x="3233859" y="775915"/>
                </a:lnTo>
                <a:lnTo>
                  <a:pt x="3236568" y="777559"/>
                </a:lnTo>
                <a:lnTo>
                  <a:pt x="3238940" y="780025"/>
                </a:lnTo>
                <a:lnTo>
                  <a:pt x="3241310" y="782494"/>
                </a:lnTo>
                <a:lnTo>
                  <a:pt x="3243004" y="786604"/>
                </a:lnTo>
                <a:lnTo>
                  <a:pt x="3245036" y="790716"/>
                </a:lnTo>
                <a:lnTo>
                  <a:pt x="3246391" y="796472"/>
                </a:lnTo>
                <a:lnTo>
                  <a:pt x="3242665" y="800171"/>
                </a:lnTo>
                <a:lnTo>
                  <a:pt x="3238940" y="805105"/>
                </a:lnTo>
                <a:lnTo>
                  <a:pt x="3235214" y="808804"/>
                </a:lnTo>
                <a:lnTo>
                  <a:pt x="3232844" y="810450"/>
                </a:lnTo>
                <a:lnTo>
                  <a:pt x="3230135" y="811683"/>
                </a:lnTo>
                <a:lnTo>
                  <a:pt x="3226071" y="812095"/>
                </a:lnTo>
                <a:lnTo>
                  <a:pt x="3222346" y="811683"/>
                </a:lnTo>
                <a:lnTo>
                  <a:pt x="3218958" y="810450"/>
                </a:lnTo>
                <a:lnTo>
                  <a:pt x="3215910" y="808394"/>
                </a:lnTo>
                <a:lnTo>
                  <a:pt x="3213540" y="805105"/>
                </a:lnTo>
                <a:lnTo>
                  <a:pt x="3211846" y="800993"/>
                </a:lnTo>
                <a:lnTo>
                  <a:pt x="3210492" y="796882"/>
                </a:lnTo>
                <a:lnTo>
                  <a:pt x="3209815" y="791538"/>
                </a:lnTo>
                <a:lnTo>
                  <a:pt x="3210492" y="787426"/>
                </a:lnTo>
                <a:lnTo>
                  <a:pt x="3211846" y="784138"/>
                </a:lnTo>
                <a:lnTo>
                  <a:pt x="3213540" y="780848"/>
                </a:lnTo>
                <a:lnTo>
                  <a:pt x="3215910" y="778793"/>
                </a:lnTo>
                <a:lnTo>
                  <a:pt x="3217942" y="777149"/>
                </a:lnTo>
                <a:lnTo>
                  <a:pt x="3220991" y="775504"/>
                </a:lnTo>
                <a:close/>
                <a:moveTo>
                  <a:pt x="0" y="0"/>
                </a:moveTo>
                <a:lnTo>
                  <a:pt x="3105189" y="0"/>
                </a:lnTo>
                <a:lnTo>
                  <a:pt x="3106184" y="1011"/>
                </a:lnTo>
                <a:lnTo>
                  <a:pt x="3110587" y="3954"/>
                </a:lnTo>
                <a:lnTo>
                  <a:pt x="3114990" y="6478"/>
                </a:lnTo>
                <a:lnTo>
                  <a:pt x="3119393" y="9001"/>
                </a:lnTo>
                <a:lnTo>
                  <a:pt x="3124810" y="10682"/>
                </a:lnTo>
                <a:lnTo>
                  <a:pt x="3130229" y="12364"/>
                </a:lnTo>
                <a:lnTo>
                  <a:pt x="3135987" y="13204"/>
                </a:lnTo>
                <a:lnTo>
                  <a:pt x="3142421" y="14466"/>
                </a:lnTo>
                <a:lnTo>
                  <a:pt x="3149194" y="15729"/>
                </a:lnTo>
                <a:lnTo>
                  <a:pt x="3164434" y="16149"/>
                </a:lnTo>
                <a:lnTo>
                  <a:pt x="3179674" y="15729"/>
                </a:lnTo>
                <a:lnTo>
                  <a:pt x="3194913" y="14466"/>
                </a:lnTo>
                <a:lnTo>
                  <a:pt x="3209815" y="12785"/>
                </a:lnTo>
                <a:lnTo>
                  <a:pt x="3240294" y="7739"/>
                </a:lnTo>
                <a:lnTo>
                  <a:pt x="3271451" y="2693"/>
                </a:lnTo>
                <a:lnTo>
                  <a:pt x="3286690" y="591"/>
                </a:lnTo>
                <a:lnTo>
                  <a:pt x="3292046" y="0"/>
                </a:lnTo>
                <a:lnTo>
                  <a:pt x="3345199" y="0"/>
                </a:lnTo>
                <a:lnTo>
                  <a:pt x="3349004" y="591"/>
                </a:lnTo>
                <a:lnTo>
                  <a:pt x="3356794" y="2273"/>
                </a:lnTo>
                <a:lnTo>
                  <a:pt x="3364582" y="3954"/>
                </a:lnTo>
                <a:lnTo>
                  <a:pt x="3372371" y="6057"/>
                </a:lnTo>
                <a:lnTo>
                  <a:pt x="3380500" y="9001"/>
                </a:lnTo>
                <a:lnTo>
                  <a:pt x="3388627" y="12364"/>
                </a:lnTo>
                <a:lnTo>
                  <a:pt x="3396756" y="15729"/>
                </a:lnTo>
                <a:lnTo>
                  <a:pt x="3387950" y="24978"/>
                </a:lnTo>
                <a:lnTo>
                  <a:pt x="3379483" y="34649"/>
                </a:lnTo>
                <a:lnTo>
                  <a:pt x="3370678" y="43478"/>
                </a:lnTo>
                <a:lnTo>
                  <a:pt x="3362551" y="53570"/>
                </a:lnTo>
                <a:lnTo>
                  <a:pt x="3358148" y="58616"/>
                </a:lnTo>
                <a:lnTo>
                  <a:pt x="3354423" y="64502"/>
                </a:lnTo>
                <a:lnTo>
                  <a:pt x="3350697" y="70809"/>
                </a:lnTo>
                <a:lnTo>
                  <a:pt x="3347310" y="77536"/>
                </a:lnTo>
                <a:lnTo>
                  <a:pt x="3344601" y="85105"/>
                </a:lnTo>
                <a:lnTo>
                  <a:pt x="3341892" y="93515"/>
                </a:lnTo>
                <a:lnTo>
                  <a:pt x="3339522" y="102765"/>
                </a:lnTo>
                <a:lnTo>
                  <a:pt x="3337829" y="112435"/>
                </a:lnTo>
                <a:lnTo>
                  <a:pt x="3333764" y="101503"/>
                </a:lnTo>
                <a:lnTo>
                  <a:pt x="3329700" y="91412"/>
                </a:lnTo>
                <a:lnTo>
                  <a:pt x="3325636" y="82583"/>
                </a:lnTo>
                <a:lnTo>
                  <a:pt x="3321234" y="75434"/>
                </a:lnTo>
                <a:lnTo>
                  <a:pt x="3317170" y="69127"/>
                </a:lnTo>
                <a:lnTo>
                  <a:pt x="3312768" y="64502"/>
                </a:lnTo>
                <a:lnTo>
                  <a:pt x="3308703" y="60718"/>
                </a:lnTo>
                <a:lnTo>
                  <a:pt x="3303962" y="58616"/>
                </a:lnTo>
                <a:lnTo>
                  <a:pt x="3299221" y="57354"/>
                </a:lnTo>
                <a:lnTo>
                  <a:pt x="3294819" y="56933"/>
                </a:lnTo>
                <a:lnTo>
                  <a:pt x="3289739" y="57774"/>
                </a:lnTo>
                <a:lnTo>
                  <a:pt x="3285335" y="60298"/>
                </a:lnTo>
                <a:lnTo>
                  <a:pt x="3280256" y="63661"/>
                </a:lnTo>
                <a:lnTo>
                  <a:pt x="3274837" y="67445"/>
                </a:lnTo>
                <a:lnTo>
                  <a:pt x="3270097" y="72912"/>
                </a:lnTo>
                <a:lnTo>
                  <a:pt x="3264677" y="79218"/>
                </a:lnTo>
                <a:lnTo>
                  <a:pt x="3290755" y="129254"/>
                </a:lnTo>
                <a:lnTo>
                  <a:pt x="3292786" y="130936"/>
                </a:lnTo>
                <a:lnTo>
                  <a:pt x="3295495" y="132618"/>
                </a:lnTo>
                <a:lnTo>
                  <a:pt x="3297866" y="133878"/>
                </a:lnTo>
                <a:lnTo>
                  <a:pt x="3300576" y="134300"/>
                </a:lnTo>
                <a:lnTo>
                  <a:pt x="3320218" y="142709"/>
                </a:lnTo>
                <a:lnTo>
                  <a:pt x="3340199" y="150698"/>
                </a:lnTo>
                <a:lnTo>
                  <a:pt x="3359842" y="157426"/>
                </a:lnTo>
                <a:lnTo>
                  <a:pt x="3369662" y="160369"/>
                </a:lnTo>
                <a:lnTo>
                  <a:pt x="3379483" y="162892"/>
                </a:lnTo>
                <a:lnTo>
                  <a:pt x="3389305" y="165414"/>
                </a:lnTo>
                <a:lnTo>
                  <a:pt x="3399804" y="167097"/>
                </a:lnTo>
                <a:lnTo>
                  <a:pt x="3409963" y="168358"/>
                </a:lnTo>
                <a:lnTo>
                  <a:pt x="3420462" y="169620"/>
                </a:lnTo>
                <a:lnTo>
                  <a:pt x="3430622" y="169620"/>
                </a:lnTo>
                <a:lnTo>
                  <a:pt x="3441119" y="169620"/>
                </a:lnTo>
                <a:lnTo>
                  <a:pt x="3451280" y="168358"/>
                </a:lnTo>
                <a:lnTo>
                  <a:pt x="3462116" y="166677"/>
                </a:lnTo>
                <a:lnTo>
                  <a:pt x="3464149" y="166256"/>
                </a:lnTo>
                <a:lnTo>
                  <a:pt x="3466180" y="166677"/>
                </a:lnTo>
                <a:lnTo>
                  <a:pt x="3467536" y="167097"/>
                </a:lnTo>
                <a:lnTo>
                  <a:pt x="3469228" y="168358"/>
                </a:lnTo>
                <a:lnTo>
                  <a:pt x="3471938" y="170461"/>
                </a:lnTo>
                <a:lnTo>
                  <a:pt x="3473970" y="174664"/>
                </a:lnTo>
                <a:lnTo>
                  <a:pt x="3475663" y="178870"/>
                </a:lnTo>
                <a:lnTo>
                  <a:pt x="3477017" y="183915"/>
                </a:lnTo>
                <a:lnTo>
                  <a:pt x="3479388" y="193586"/>
                </a:lnTo>
                <a:lnTo>
                  <a:pt x="3555249" y="196950"/>
                </a:lnTo>
                <a:lnTo>
                  <a:pt x="3554233" y="195688"/>
                </a:lnTo>
                <a:lnTo>
                  <a:pt x="3557957" y="185597"/>
                </a:lnTo>
                <a:lnTo>
                  <a:pt x="3561344" y="175085"/>
                </a:lnTo>
                <a:lnTo>
                  <a:pt x="3563375" y="170461"/>
                </a:lnTo>
                <a:lnTo>
                  <a:pt x="3565069" y="166677"/>
                </a:lnTo>
                <a:lnTo>
                  <a:pt x="3566762" y="163733"/>
                </a:lnTo>
                <a:lnTo>
                  <a:pt x="3567101" y="163312"/>
                </a:lnTo>
                <a:lnTo>
                  <a:pt x="3568117" y="163312"/>
                </a:lnTo>
                <a:lnTo>
                  <a:pt x="3579970" y="163312"/>
                </a:lnTo>
                <a:lnTo>
                  <a:pt x="3591484" y="162892"/>
                </a:lnTo>
                <a:lnTo>
                  <a:pt x="3603338" y="161630"/>
                </a:lnTo>
                <a:lnTo>
                  <a:pt x="3614852" y="159528"/>
                </a:lnTo>
                <a:lnTo>
                  <a:pt x="3638558" y="154902"/>
                </a:lnTo>
                <a:lnTo>
                  <a:pt x="3650411" y="152800"/>
                </a:lnTo>
                <a:lnTo>
                  <a:pt x="3661926" y="151118"/>
                </a:lnTo>
                <a:lnTo>
                  <a:pt x="3673779" y="149437"/>
                </a:lnTo>
                <a:lnTo>
                  <a:pt x="3685295" y="149016"/>
                </a:lnTo>
                <a:lnTo>
                  <a:pt x="3697147" y="149437"/>
                </a:lnTo>
                <a:lnTo>
                  <a:pt x="3702904" y="149858"/>
                </a:lnTo>
                <a:lnTo>
                  <a:pt x="3708662" y="151118"/>
                </a:lnTo>
                <a:lnTo>
                  <a:pt x="3714080" y="152380"/>
                </a:lnTo>
                <a:lnTo>
                  <a:pt x="3719837" y="154061"/>
                </a:lnTo>
                <a:lnTo>
                  <a:pt x="3725933" y="156165"/>
                </a:lnTo>
                <a:lnTo>
                  <a:pt x="3731690" y="158267"/>
                </a:lnTo>
                <a:lnTo>
                  <a:pt x="3737108" y="161630"/>
                </a:lnTo>
                <a:lnTo>
                  <a:pt x="3742866" y="164993"/>
                </a:lnTo>
                <a:lnTo>
                  <a:pt x="3748624" y="168778"/>
                </a:lnTo>
                <a:lnTo>
                  <a:pt x="3754042" y="173404"/>
                </a:lnTo>
                <a:lnTo>
                  <a:pt x="3759121" y="174664"/>
                </a:lnTo>
                <a:lnTo>
                  <a:pt x="3763524" y="174664"/>
                </a:lnTo>
                <a:lnTo>
                  <a:pt x="3768604" y="173824"/>
                </a:lnTo>
                <a:lnTo>
                  <a:pt x="3773007" y="172983"/>
                </a:lnTo>
                <a:lnTo>
                  <a:pt x="3777410" y="171301"/>
                </a:lnTo>
                <a:lnTo>
                  <a:pt x="3781812" y="168778"/>
                </a:lnTo>
                <a:lnTo>
                  <a:pt x="3790617" y="164573"/>
                </a:lnTo>
                <a:lnTo>
                  <a:pt x="3799422" y="160369"/>
                </a:lnTo>
                <a:lnTo>
                  <a:pt x="3803825" y="159528"/>
                </a:lnTo>
                <a:lnTo>
                  <a:pt x="3808905" y="158267"/>
                </a:lnTo>
                <a:lnTo>
                  <a:pt x="3813307" y="157846"/>
                </a:lnTo>
                <a:lnTo>
                  <a:pt x="3817711" y="157846"/>
                </a:lnTo>
                <a:lnTo>
                  <a:pt x="3822790" y="159108"/>
                </a:lnTo>
                <a:lnTo>
                  <a:pt x="3827870" y="161209"/>
                </a:lnTo>
                <a:lnTo>
                  <a:pt x="3830918" y="168778"/>
                </a:lnTo>
                <a:lnTo>
                  <a:pt x="3831256" y="168358"/>
                </a:lnTo>
                <a:lnTo>
                  <a:pt x="3827870" y="161209"/>
                </a:lnTo>
                <a:lnTo>
                  <a:pt x="3832611" y="157846"/>
                </a:lnTo>
                <a:lnTo>
                  <a:pt x="3838030" y="154902"/>
                </a:lnTo>
                <a:lnTo>
                  <a:pt x="3843448" y="152800"/>
                </a:lnTo>
                <a:lnTo>
                  <a:pt x="3848866" y="151118"/>
                </a:lnTo>
                <a:lnTo>
                  <a:pt x="3854285" y="149437"/>
                </a:lnTo>
                <a:lnTo>
                  <a:pt x="3859704" y="149016"/>
                </a:lnTo>
                <a:lnTo>
                  <a:pt x="3870880" y="147755"/>
                </a:lnTo>
                <a:lnTo>
                  <a:pt x="3892893" y="147334"/>
                </a:lnTo>
                <a:lnTo>
                  <a:pt x="3904069" y="146494"/>
                </a:lnTo>
                <a:lnTo>
                  <a:pt x="3914906" y="144811"/>
                </a:lnTo>
                <a:lnTo>
                  <a:pt x="3990766" y="130515"/>
                </a:lnTo>
                <a:lnTo>
                  <a:pt x="3995846" y="127572"/>
                </a:lnTo>
                <a:lnTo>
                  <a:pt x="4000248" y="126732"/>
                </a:lnTo>
                <a:lnTo>
                  <a:pt x="4004989" y="125470"/>
                </a:lnTo>
                <a:lnTo>
                  <a:pt x="4010069" y="125050"/>
                </a:lnTo>
                <a:lnTo>
                  <a:pt x="4015149" y="125470"/>
                </a:lnTo>
                <a:lnTo>
                  <a:pt x="4019552" y="125891"/>
                </a:lnTo>
                <a:lnTo>
                  <a:pt x="4029372" y="127572"/>
                </a:lnTo>
                <a:lnTo>
                  <a:pt x="4038855" y="130515"/>
                </a:lnTo>
                <a:lnTo>
                  <a:pt x="4048338" y="132197"/>
                </a:lnTo>
                <a:lnTo>
                  <a:pt x="4053079" y="132618"/>
                </a:lnTo>
                <a:lnTo>
                  <a:pt x="4058159" y="132618"/>
                </a:lnTo>
                <a:lnTo>
                  <a:pt x="4062561" y="132197"/>
                </a:lnTo>
                <a:lnTo>
                  <a:pt x="4067641" y="130936"/>
                </a:lnTo>
                <a:lnTo>
                  <a:pt x="4072044" y="127152"/>
                </a:lnTo>
                <a:lnTo>
                  <a:pt x="4076447" y="124209"/>
                </a:lnTo>
                <a:lnTo>
                  <a:pt x="4081188" y="121685"/>
                </a:lnTo>
                <a:lnTo>
                  <a:pt x="4085930" y="120004"/>
                </a:lnTo>
                <a:lnTo>
                  <a:pt x="4090332" y="118322"/>
                </a:lnTo>
                <a:lnTo>
                  <a:pt x="4095411" y="117060"/>
                </a:lnTo>
                <a:lnTo>
                  <a:pt x="4104895" y="115800"/>
                </a:lnTo>
                <a:lnTo>
                  <a:pt x="4114715" y="115800"/>
                </a:lnTo>
                <a:lnTo>
                  <a:pt x="4124875" y="115800"/>
                </a:lnTo>
                <a:lnTo>
                  <a:pt x="4135373" y="115800"/>
                </a:lnTo>
                <a:lnTo>
                  <a:pt x="4145534" y="115379"/>
                </a:lnTo>
                <a:lnTo>
                  <a:pt x="4069335" y="136403"/>
                </a:lnTo>
                <a:lnTo>
                  <a:pt x="4070689" y="141027"/>
                </a:lnTo>
                <a:lnTo>
                  <a:pt x="4069335" y="144811"/>
                </a:lnTo>
                <a:lnTo>
                  <a:pt x="4067980" y="148175"/>
                </a:lnTo>
                <a:lnTo>
                  <a:pt x="4066287" y="151539"/>
                </a:lnTo>
                <a:lnTo>
                  <a:pt x="4063916" y="154482"/>
                </a:lnTo>
                <a:lnTo>
                  <a:pt x="4059852" y="160369"/>
                </a:lnTo>
                <a:lnTo>
                  <a:pt x="4057821" y="163312"/>
                </a:lnTo>
                <a:lnTo>
                  <a:pt x="4055789" y="166677"/>
                </a:lnTo>
                <a:lnTo>
                  <a:pt x="4049692" y="171301"/>
                </a:lnTo>
                <a:lnTo>
                  <a:pt x="4043258" y="175505"/>
                </a:lnTo>
                <a:lnTo>
                  <a:pt x="4037163" y="180131"/>
                </a:lnTo>
                <a:lnTo>
                  <a:pt x="4030727" y="183495"/>
                </a:lnTo>
                <a:lnTo>
                  <a:pt x="4018197" y="190223"/>
                </a:lnTo>
                <a:lnTo>
                  <a:pt x="4004989" y="195267"/>
                </a:lnTo>
                <a:lnTo>
                  <a:pt x="3992120" y="199052"/>
                </a:lnTo>
                <a:lnTo>
                  <a:pt x="3978573" y="202416"/>
                </a:lnTo>
                <a:lnTo>
                  <a:pt x="3965028" y="204518"/>
                </a:lnTo>
                <a:lnTo>
                  <a:pt x="3951820" y="206200"/>
                </a:lnTo>
                <a:lnTo>
                  <a:pt x="3938273" y="207461"/>
                </a:lnTo>
                <a:lnTo>
                  <a:pt x="3924727" y="207881"/>
                </a:lnTo>
                <a:lnTo>
                  <a:pt x="3897295" y="209143"/>
                </a:lnTo>
                <a:lnTo>
                  <a:pt x="3870541" y="210405"/>
                </a:lnTo>
                <a:lnTo>
                  <a:pt x="3856995" y="211245"/>
                </a:lnTo>
                <a:lnTo>
                  <a:pt x="3843448" y="212928"/>
                </a:lnTo>
                <a:lnTo>
                  <a:pt x="3840400" y="205779"/>
                </a:lnTo>
                <a:lnTo>
                  <a:pt x="3839723" y="205779"/>
                </a:lnTo>
                <a:lnTo>
                  <a:pt x="3843448" y="212928"/>
                </a:lnTo>
                <a:lnTo>
                  <a:pt x="3836675" y="214189"/>
                </a:lnTo>
                <a:lnTo>
                  <a:pt x="3829901" y="215029"/>
                </a:lnTo>
                <a:lnTo>
                  <a:pt x="3817033" y="219234"/>
                </a:lnTo>
                <a:lnTo>
                  <a:pt x="3790617" y="226382"/>
                </a:lnTo>
                <a:lnTo>
                  <a:pt x="3777410" y="229746"/>
                </a:lnTo>
                <a:lnTo>
                  <a:pt x="3770637" y="231007"/>
                </a:lnTo>
                <a:lnTo>
                  <a:pt x="3763862" y="231848"/>
                </a:lnTo>
                <a:lnTo>
                  <a:pt x="3757090" y="232690"/>
                </a:lnTo>
                <a:lnTo>
                  <a:pt x="3750655" y="232690"/>
                </a:lnTo>
                <a:lnTo>
                  <a:pt x="3743882" y="231848"/>
                </a:lnTo>
                <a:lnTo>
                  <a:pt x="3737108" y="230166"/>
                </a:lnTo>
                <a:lnTo>
                  <a:pt x="3731690" y="229325"/>
                </a:lnTo>
                <a:lnTo>
                  <a:pt x="3725933" y="227644"/>
                </a:lnTo>
                <a:lnTo>
                  <a:pt x="3680891" y="231007"/>
                </a:lnTo>
                <a:lnTo>
                  <a:pt x="3678520" y="235212"/>
                </a:lnTo>
                <a:lnTo>
                  <a:pt x="3675811" y="238155"/>
                </a:lnTo>
                <a:lnTo>
                  <a:pt x="3672763" y="240258"/>
                </a:lnTo>
                <a:lnTo>
                  <a:pt x="3669715" y="241519"/>
                </a:lnTo>
                <a:lnTo>
                  <a:pt x="3665991" y="241939"/>
                </a:lnTo>
                <a:lnTo>
                  <a:pt x="3662604" y="241939"/>
                </a:lnTo>
                <a:lnTo>
                  <a:pt x="3658878" y="241939"/>
                </a:lnTo>
                <a:lnTo>
                  <a:pt x="3655153" y="242360"/>
                </a:lnTo>
                <a:lnTo>
                  <a:pt x="3653120" y="254974"/>
                </a:lnTo>
                <a:lnTo>
                  <a:pt x="3643978" y="262962"/>
                </a:lnTo>
                <a:lnTo>
                  <a:pt x="3639575" y="266327"/>
                </a:lnTo>
                <a:lnTo>
                  <a:pt x="3635172" y="269690"/>
                </a:lnTo>
                <a:lnTo>
                  <a:pt x="3630431" y="272213"/>
                </a:lnTo>
                <a:lnTo>
                  <a:pt x="3626705" y="273896"/>
                </a:lnTo>
                <a:lnTo>
                  <a:pt x="3622642" y="274737"/>
                </a:lnTo>
                <a:lnTo>
                  <a:pt x="3618578" y="275577"/>
                </a:lnTo>
                <a:lnTo>
                  <a:pt x="3614514" y="274737"/>
                </a:lnTo>
                <a:lnTo>
                  <a:pt x="3610788" y="273054"/>
                </a:lnTo>
                <a:lnTo>
                  <a:pt x="3606724" y="270952"/>
                </a:lnTo>
                <a:lnTo>
                  <a:pt x="3603677" y="267589"/>
                </a:lnTo>
                <a:lnTo>
                  <a:pt x="3599952" y="262542"/>
                </a:lnTo>
                <a:lnTo>
                  <a:pt x="3596904" y="257077"/>
                </a:lnTo>
                <a:lnTo>
                  <a:pt x="3594194" y="249928"/>
                </a:lnTo>
                <a:lnTo>
                  <a:pt x="3591146" y="241519"/>
                </a:lnTo>
                <a:lnTo>
                  <a:pt x="3587082" y="245724"/>
                </a:lnTo>
                <a:lnTo>
                  <a:pt x="3583018" y="250349"/>
                </a:lnTo>
                <a:lnTo>
                  <a:pt x="3578616" y="253713"/>
                </a:lnTo>
                <a:lnTo>
                  <a:pt x="3574552" y="257077"/>
                </a:lnTo>
                <a:lnTo>
                  <a:pt x="3569810" y="260020"/>
                </a:lnTo>
                <a:lnTo>
                  <a:pt x="3565408" y="262542"/>
                </a:lnTo>
                <a:lnTo>
                  <a:pt x="3556942" y="267168"/>
                </a:lnTo>
                <a:lnTo>
                  <a:pt x="3547458" y="269690"/>
                </a:lnTo>
                <a:lnTo>
                  <a:pt x="3538654" y="272213"/>
                </a:lnTo>
                <a:lnTo>
                  <a:pt x="3529172" y="273054"/>
                </a:lnTo>
                <a:lnTo>
                  <a:pt x="3519689" y="273896"/>
                </a:lnTo>
                <a:lnTo>
                  <a:pt x="3510207" y="274316"/>
                </a:lnTo>
                <a:lnTo>
                  <a:pt x="3500724" y="273896"/>
                </a:lnTo>
                <a:lnTo>
                  <a:pt x="3481420" y="272633"/>
                </a:lnTo>
                <a:lnTo>
                  <a:pt x="3462794" y="272213"/>
                </a:lnTo>
                <a:lnTo>
                  <a:pt x="3453311" y="272213"/>
                </a:lnTo>
                <a:lnTo>
                  <a:pt x="3443830" y="273054"/>
                </a:lnTo>
                <a:lnTo>
                  <a:pt x="3436717" y="273896"/>
                </a:lnTo>
                <a:lnTo>
                  <a:pt x="3429267" y="273896"/>
                </a:lnTo>
                <a:lnTo>
                  <a:pt x="3421817" y="274316"/>
                </a:lnTo>
                <a:lnTo>
                  <a:pt x="3414703" y="275998"/>
                </a:lnTo>
                <a:lnTo>
                  <a:pt x="3411318" y="277259"/>
                </a:lnTo>
                <a:lnTo>
                  <a:pt x="3408270" y="278100"/>
                </a:lnTo>
                <a:lnTo>
                  <a:pt x="3405561" y="280623"/>
                </a:lnTo>
                <a:lnTo>
                  <a:pt x="3403190" y="282724"/>
                </a:lnTo>
                <a:lnTo>
                  <a:pt x="3401496" y="285668"/>
                </a:lnTo>
                <a:lnTo>
                  <a:pt x="3399804" y="288611"/>
                </a:lnTo>
                <a:lnTo>
                  <a:pt x="3398787" y="293236"/>
                </a:lnTo>
                <a:lnTo>
                  <a:pt x="3398448" y="297862"/>
                </a:lnTo>
                <a:lnTo>
                  <a:pt x="3398787" y="303328"/>
                </a:lnTo>
                <a:lnTo>
                  <a:pt x="3399804" y="308374"/>
                </a:lnTo>
                <a:lnTo>
                  <a:pt x="3401158" y="311738"/>
                </a:lnTo>
                <a:lnTo>
                  <a:pt x="3402851" y="313839"/>
                </a:lnTo>
                <a:lnTo>
                  <a:pt x="3405561" y="315941"/>
                </a:lnTo>
                <a:lnTo>
                  <a:pt x="3408270" y="317204"/>
                </a:lnTo>
                <a:lnTo>
                  <a:pt x="3411318" y="317624"/>
                </a:lnTo>
                <a:lnTo>
                  <a:pt x="3415042" y="317624"/>
                </a:lnTo>
                <a:lnTo>
                  <a:pt x="3422155" y="317624"/>
                </a:lnTo>
                <a:lnTo>
                  <a:pt x="3429267" y="317624"/>
                </a:lnTo>
                <a:lnTo>
                  <a:pt x="3432992" y="317624"/>
                </a:lnTo>
                <a:lnTo>
                  <a:pt x="3436717" y="318466"/>
                </a:lnTo>
                <a:lnTo>
                  <a:pt x="3439764" y="319306"/>
                </a:lnTo>
                <a:lnTo>
                  <a:pt x="3442475" y="321829"/>
                </a:lnTo>
                <a:lnTo>
                  <a:pt x="3448232" y="318466"/>
                </a:lnTo>
                <a:lnTo>
                  <a:pt x="3454666" y="315101"/>
                </a:lnTo>
                <a:lnTo>
                  <a:pt x="3466519" y="310055"/>
                </a:lnTo>
                <a:lnTo>
                  <a:pt x="3478711" y="306692"/>
                </a:lnTo>
                <a:lnTo>
                  <a:pt x="3491241" y="303748"/>
                </a:lnTo>
                <a:lnTo>
                  <a:pt x="3504110" y="301646"/>
                </a:lnTo>
                <a:lnTo>
                  <a:pt x="3515964" y="300385"/>
                </a:lnTo>
                <a:lnTo>
                  <a:pt x="3528494" y="300385"/>
                </a:lnTo>
                <a:lnTo>
                  <a:pt x="3541363" y="300385"/>
                </a:lnTo>
                <a:lnTo>
                  <a:pt x="3566423" y="301646"/>
                </a:lnTo>
                <a:lnTo>
                  <a:pt x="3591484" y="303748"/>
                </a:lnTo>
                <a:lnTo>
                  <a:pt x="3604016" y="304589"/>
                </a:lnTo>
                <a:lnTo>
                  <a:pt x="3616545" y="304589"/>
                </a:lnTo>
                <a:lnTo>
                  <a:pt x="3628737" y="304589"/>
                </a:lnTo>
                <a:lnTo>
                  <a:pt x="3641268" y="303748"/>
                </a:lnTo>
                <a:lnTo>
                  <a:pt x="3644993" y="298703"/>
                </a:lnTo>
                <a:lnTo>
                  <a:pt x="3649057" y="294920"/>
                </a:lnTo>
                <a:lnTo>
                  <a:pt x="3652444" y="291975"/>
                </a:lnTo>
                <a:lnTo>
                  <a:pt x="3656507" y="289452"/>
                </a:lnTo>
                <a:lnTo>
                  <a:pt x="3660571" y="287771"/>
                </a:lnTo>
                <a:lnTo>
                  <a:pt x="3664636" y="286510"/>
                </a:lnTo>
                <a:lnTo>
                  <a:pt x="3668700" y="286089"/>
                </a:lnTo>
                <a:lnTo>
                  <a:pt x="3672763" y="286089"/>
                </a:lnTo>
                <a:lnTo>
                  <a:pt x="3681907" y="286510"/>
                </a:lnTo>
                <a:lnTo>
                  <a:pt x="3690374" y="288192"/>
                </a:lnTo>
                <a:lnTo>
                  <a:pt x="3698839" y="289873"/>
                </a:lnTo>
                <a:lnTo>
                  <a:pt x="3707307" y="291135"/>
                </a:lnTo>
                <a:lnTo>
                  <a:pt x="3746591" y="289452"/>
                </a:lnTo>
                <a:lnTo>
                  <a:pt x="3766234" y="288611"/>
                </a:lnTo>
                <a:lnTo>
                  <a:pt x="3785537" y="288611"/>
                </a:lnTo>
                <a:lnTo>
                  <a:pt x="3789601" y="289452"/>
                </a:lnTo>
                <a:lnTo>
                  <a:pt x="3793327" y="289873"/>
                </a:lnTo>
                <a:lnTo>
                  <a:pt x="3796374" y="291555"/>
                </a:lnTo>
                <a:lnTo>
                  <a:pt x="3799084" y="293657"/>
                </a:lnTo>
                <a:lnTo>
                  <a:pt x="3800438" y="295338"/>
                </a:lnTo>
                <a:lnTo>
                  <a:pt x="3800777" y="297021"/>
                </a:lnTo>
                <a:lnTo>
                  <a:pt x="3801116" y="298703"/>
                </a:lnTo>
                <a:lnTo>
                  <a:pt x="3801792" y="301226"/>
                </a:lnTo>
                <a:lnTo>
                  <a:pt x="3801792" y="303328"/>
                </a:lnTo>
                <a:lnTo>
                  <a:pt x="3801116" y="305429"/>
                </a:lnTo>
                <a:lnTo>
                  <a:pt x="3800438" y="308374"/>
                </a:lnTo>
                <a:lnTo>
                  <a:pt x="3799422" y="311317"/>
                </a:lnTo>
                <a:lnTo>
                  <a:pt x="3798068" y="312578"/>
                </a:lnTo>
                <a:lnTo>
                  <a:pt x="3795698" y="314260"/>
                </a:lnTo>
                <a:lnTo>
                  <a:pt x="3793666" y="315101"/>
                </a:lnTo>
                <a:lnTo>
                  <a:pt x="3790955" y="315941"/>
                </a:lnTo>
                <a:lnTo>
                  <a:pt x="3784521" y="317204"/>
                </a:lnTo>
                <a:lnTo>
                  <a:pt x="3778764" y="318466"/>
                </a:lnTo>
                <a:lnTo>
                  <a:pt x="3679875" y="338228"/>
                </a:lnTo>
                <a:lnTo>
                  <a:pt x="3675134" y="342852"/>
                </a:lnTo>
                <a:lnTo>
                  <a:pt x="3669715" y="346215"/>
                </a:lnTo>
                <a:lnTo>
                  <a:pt x="3664297" y="348318"/>
                </a:lnTo>
                <a:lnTo>
                  <a:pt x="3658878" y="350000"/>
                </a:lnTo>
                <a:lnTo>
                  <a:pt x="3653120" y="350841"/>
                </a:lnTo>
                <a:lnTo>
                  <a:pt x="3647364" y="351262"/>
                </a:lnTo>
                <a:lnTo>
                  <a:pt x="3635172" y="350841"/>
                </a:lnTo>
                <a:lnTo>
                  <a:pt x="3623319" y="350000"/>
                </a:lnTo>
                <a:lnTo>
                  <a:pt x="3617562" y="350841"/>
                </a:lnTo>
                <a:lnTo>
                  <a:pt x="3611805" y="351262"/>
                </a:lnTo>
                <a:lnTo>
                  <a:pt x="3606386" y="352943"/>
                </a:lnTo>
                <a:lnTo>
                  <a:pt x="3600968" y="355046"/>
                </a:lnTo>
                <a:lnTo>
                  <a:pt x="3595550" y="359249"/>
                </a:lnTo>
                <a:lnTo>
                  <a:pt x="3590468" y="363875"/>
                </a:lnTo>
                <a:lnTo>
                  <a:pt x="3586066" y="368921"/>
                </a:lnTo>
                <a:lnTo>
                  <a:pt x="3582003" y="373546"/>
                </a:lnTo>
                <a:lnTo>
                  <a:pt x="3577261" y="377330"/>
                </a:lnTo>
                <a:lnTo>
                  <a:pt x="3572520" y="380273"/>
                </a:lnTo>
                <a:lnTo>
                  <a:pt x="3568117" y="381956"/>
                </a:lnTo>
                <a:lnTo>
                  <a:pt x="3563375" y="383217"/>
                </a:lnTo>
                <a:lnTo>
                  <a:pt x="3558296" y="383637"/>
                </a:lnTo>
                <a:lnTo>
                  <a:pt x="3553216" y="384058"/>
                </a:lnTo>
                <a:lnTo>
                  <a:pt x="3543056" y="383217"/>
                </a:lnTo>
                <a:lnTo>
                  <a:pt x="3533236" y="381956"/>
                </a:lnTo>
                <a:lnTo>
                  <a:pt x="3522737" y="380273"/>
                </a:lnTo>
                <a:lnTo>
                  <a:pt x="3512577" y="379852"/>
                </a:lnTo>
                <a:lnTo>
                  <a:pt x="3518334" y="376909"/>
                </a:lnTo>
                <a:lnTo>
                  <a:pt x="3515625" y="378171"/>
                </a:lnTo>
                <a:lnTo>
                  <a:pt x="3512577" y="379852"/>
                </a:lnTo>
                <a:lnTo>
                  <a:pt x="3507836" y="377330"/>
                </a:lnTo>
                <a:lnTo>
                  <a:pt x="3503433" y="380693"/>
                </a:lnTo>
                <a:lnTo>
                  <a:pt x="3471938" y="417695"/>
                </a:lnTo>
                <a:lnTo>
                  <a:pt x="3476678" y="419797"/>
                </a:lnTo>
                <a:lnTo>
                  <a:pt x="3481081" y="420218"/>
                </a:lnTo>
                <a:lnTo>
                  <a:pt x="3485823" y="420218"/>
                </a:lnTo>
                <a:lnTo>
                  <a:pt x="3490564" y="419377"/>
                </a:lnTo>
                <a:lnTo>
                  <a:pt x="3500385" y="416434"/>
                </a:lnTo>
                <a:lnTo>
                  <a:pt x="3509190" y="413911"/>
                </a:lnTo>
                <a:lnTo>
                  <a:pt x="3513932" y="412650"/>
                </a:lnTo>
                <a:lnTo>
                  <a:pt x="3518334" y="412229"/>
                </a:lnTo>
                <a:lnTo>
                  <a:pt x="3522398" y="412229"/>
                </a:lnTo>
                <a:lnTo>
                  <a:pt x="3525784" y="413069"/>
                </a:lnTo>
                <a:lnTo>
                  <a:pt x="3527817" y="414332"/>
                </a:lnTo>
                <a:lnTo>
                  <a:pt x="3529172" y="416014"/>
                </a:lnTo>
                <a:lnTo>
                  <a:pt x="3530865" y="417695"/>
                </a:lnTo>
                <a:lnTo>
                  <a:pt x="3532220" y="419797"/>
                </a:lnTo>
                <a:lnTo>
                  <a:pt x="3533575" y="421900"/>
                </a:lnTo>
                <a:lnTo>
                  <a:pt x="3534929" y="424844"/>
                </a:lnTo>
                <a:lnTo>
                  <a:pt x="3536622" y="432832"/>
                </a:lnTo>
                <a:lnTo>
                  <a:pt x="3537638" y="438298"/>
                </a:lnTo>
                <a:lnTo>
                  <a:pt x="3537977" y="443764"/>
                </a:lnTo>
                <a:lnTo>
                  <a:pt x="3537977" y="448390"/>
                </a:lnTo>
                <a:lnTo>
                  <a:pt x="3537299" y="452594"/>
                </a:lnTo>
                <a:lnTo>
                  <a:pt x="3535945" y="456799"/>
                </a:lnTo>
                <a:lnTo>
                  <a:pt x="3533912" y="460162"/>
                </a:lnTo>
                <a:lnTo>
                  <a:pt x="3531881" y="462685"/>
                </a:lnTo>
                <a:lnTo>
                  <a:pt x="3529172" y="465628"/>
                </a:lnTo>
                <a:lnTo>
                  <a:pt x="3525784" y="467310"/>
                </a:lnTo>
                <a:lnTo>
                  <a:pt x="3522737" y="468993"/>
                </a:lnTo>
                <a:lnTo>
                  <a:pt x="3519350" y="469834"/>
                </a:lnTo>
                <a:lnTo>
                  <a:pt x="3515286" y="470674"/>
                </a:lnTo>
                <a:lnTo>
                  <a:pt x="3510545" y="470674"/>
                </a:lnTo>
                <a:lnTo>
                  <a:pt x="3506481" y="470674"/>
                </a:lnTo>
                <a:lnTo>
                  <a:pt x="3502078" y="469413"/>
                </a:lnTo>
                <a:lnTo>
                  <a:pt x="3497676" y="468152"/>
                </a:lnTo>
                <a:lnTo>
                  <a:pt x="3497337" y="468152"/>
                </a:lnTo>
                <a:lnTo>
                  <a:pt x="3453989" y="479505"/>
                </a:lnTo>
                <a:lnTo>
                  <a:pt x="3452296" y="473197"/>
                </a:lnTo>
                <a:lnTo>
                  <a:pt x="3451280" y="473197"/>
                </a:lnTo>
                <a:lnTo>
                  <a:pt x="3453989" y="479505"/>
                </a:lnTo>
                <a:lnTo>
                  <a:pt x="3456359" y="485811"/>
                </a:lnTo>
                <a:lnTo>
                  <a:pt x="3458730" y="491277"/>
                </a:lnTo>
                <a:lnTo>
                  <a:pt x="3461439" y="496323"/>
                </a:lnTo>
                <a:lnTo>
                  <a:pt x="3464149" y="500527"/>
                </a:lnTo>
                <a:lnTo>
                  <a:pt x="3466519" y="505152"/>
                </a:lnTo>
                <a:lnTo>
                  <a:pt x="3469906" y="508936"/>
                </a:lnTo>
                <a:lnTo>
                  <a:pt x="3472954" y="512301"/>
                </a:lnTo>
                <a:lnTo>
                  <a:pt x="3476002" y="515664"/>
                </a:lnTo>
                <a:lnTo>
                  <a:pt x="3479726" y="518607"/>
                </a:lnTo>
                <a:lnTo>
                  <a:pt x="3483452" y="520709"/>
                </a:lnTo>
                <a:lnTo>
                  <a:pt x="3490903" y="525335"/>
                </a:lnTo>
                <a:lnTo>
                  <a:pt x="3499030" y="529119"/>
                </a:lnTo>
                <a:lnTo>
                  <a:pt x="3507497" y="531221"/>
                </a:lnTo>
                <a:lnTo>
                  <a:pt x="3516641" y="534165"/>
                </a:lnTo>
                <a:lnTo>
                  <a:pt x="3525784" y="535847"/>
                </a:lnTo>
                <a:lnTo>
                  <a:pt x="3545765" y="539210"/>
                </a:lnTo>
                <a:lnTo>
                  <a:pt x="3555587" y="541312"/>
                </a:lnTo>
                <a:lnTo>
                  <a:pt x="3566086" y="543416"/>
                </a:lnTo>
                <a:lnTo>
                  <a:pt x="3576584" y="546359"/>
                </a:lnTo>
                <a:lnTo>
                  <a:pt x="3587421" y="550143"/>
                </a:lnTo>
                <a:lnTo>
                  <a:pt x="3572520" y="558131"/>
                </a:lnTo>
                <a:lnTo>
                  <a:pt x="3558635" y="564439"/>
                </a:lnTo>
                <a:lnTo>
                  <a:pt x="3544411" y="569905"/>
                </a:lnTo>
                <a:lnTo>
                  <a:pt x="3530865" y="574108"/>
                </a:lnTo>
                <a:lnTo>
                  <a:pt x="3517319" y="577473"/>
                </a:lnTo>
                <a:lnTo>
                  <a:pt x="3504110" y="579996"/>
                </a:lnTo>
                <a:lnTo>
                  <a:pt x="3490903" y="580836"/>
                </a:lnTo>
                <a:lnTo>
                  <a:pt x="3478033" y="582098"/>
                </a:lnTo>
                <a:lnTo>
                  <a:pt x="3465165" y="582098"/>
                </a:lnTo>
                <a:lnTo>
                  <a:pt x="3452296" y="581677"/>
                </a:lnTo>
                <a:lnTo>
                  <a:pt x="3440103" y="580417"/>
                </a:lnTo>
                <a:lnTo>
                  <a:pt x="3427574" y="578734"/>
                </a:lnTo>
                <a:lnTo>
                  <a:pt x="3415042" y="576633"/>
                </a:lnTo>
                <a:lnTo>
                  <a:pt x="3402851" y="573689"/>
                </a:lnTo>
                <a:lnTo>
                  <a:pt x="3378129" y="568223"/>
                </a:lnTo>
                <a:lnTo>
                  <a:pt x="3376098" y="566541"/>
                </a:lnTo>
                <a:lnTo>
                  <a:pt x="3374065" y="566121"/>
                </a:lnTo>
                <a:lnTo>
                  <a:pt x="3372371" y="565280"/>
                </a:lnTo>
                <a:lnTo>
                  <a:pt x="3370001" y="565280"/>
                </a:lnTo>
                <a:lnTo>
                  <a:pt x="3368307" y="565280"/>
                </a:lnTo>
                <a:lnTo>
                  <a:pt x="3366614" y="566541"/>
                </a:lnTo>
                <a:lnTo>
                  <a:pt x="3362551" y="569064"/>
                </a:lnTo>
                <a:lnTo>
                  <a:pt x="3358487" y="572427"/>
                </a:lnTo>
                <a:lnTo>
                  <a:pt x="3354423" y="577053"/>
                </a:lnTo>
                <a:lnTo>
                  <a:pt x="3346633" y="585882"/>
                </a:lnTo>
                <a:lnTo>
                  <a:pt x="3342569" y="590087"/>
                </a:lnTo>
                <a:lnTo>
                  <a:pt x="3338844" y="592610"/>
                </a:lnTo>
                <a:lnTo>
                  <a:pt x="3336812" y="593871"/>
                </a:lnTo>
                <a:lnTo>
                  <a:pt x="3334781" y="594292"/>
                </a:lnTo>
                <a:lnTo>
                  <a:pt x="3332749" y="594292"/>
                </a:lnTo>
                <a:lnTo>
                  <a:pt x="3330716" y="593871"/>
                </a:lnTo>
                <a:lnTo>
                  <a:pt x="3328684" y="593451"/>
                </a:lnTo>
                <a:lnTo>
                  <a:pt x="3326991" y="591769"/>
                </a:lnTo>
                <a:lnTo>
                  <a:pt x="3324621" y="589246"/>
                </a:lnTo>
                <a:lnTo>
                  <a:pt x="3322927" y="587144"/>
                </a:lnTo>
                <a:lnTo>
                  <a:pt x="3321234" y="583359"/>
                </a:lnTo>
                <a:lnTo>
                  <a:pt x="3318864" y="579155"/>
                </a:lnTo>
                <a:lnTo>
                  <a:pt x="3317170" y="574108"/>
                </a:lnTo>
                <a:lnTo>
                  <a:pt x="3314799" y="568223"/>
                </a:lnTo>
                <a:lnTo>
                  <a:pt x="3290755" y="552665"/>
                </a:lnTo>
                <a:lnTo>
                  <a:pt x="3282965" y="553507"/>
                </a:lnTo>
                <a:lnTo>
                  <a:pt x="3275854" y="556029"/>
                </a:lnTo>
                <a:lnTo>
                  <a:pt x="3272128" y="557711"/>
                </a:lnTo>
                <a:lnTo>
                  <a:pt x="3269080" y="559393"/>
                </a:lnTo>
                <a:lnTo>
                  <a:pt x="3266371" y="561495"/>
                </a:lnTo>
                <a:lnTo>
                  <a:pt x="3263661" y="563597"/>
                </a:lnTo>
                <a:lnTo>
                  <a:pt x="3261291" y="566121"/>
                </a:lnTo>
                <a:lnTo>
                  <a:pt x="3259259" y="569064"/>
                </a:lnTo>
                <a:lnTo>
                  <a:pt x="3257565" y="572007"/>
                </a:lnTo>
                <a:lnTo>
                  <a:pt x="3256550" y="575791"/>
                </a:lnTo>
                <a:lnTo>
                  <a:pt x="3255195" y="579996"/>
                </a:lnTo>
                <a:lnTo>
                  <a:pt x="3254856" y="583780"/>
                </a:lnTo>
                <a:lnTo>
                  <a:pt x="3254856" y="588826"/>
                </a:lnTo>
                <a:lnTo>
                  <a:pt x="3255195" y="593871"/>
                </a:lnTo>
                <a:lnTo>
                  <a:pt x="3256550" y="605644"/>
                </a:lnTo>
                <a:lnTo>
                  <a:pt x="3256550" y="616156"/>
                </a:lnTo>
                <a:lnTo>
                  <a:pt x="3255195" y="625406"/>
                </a:lnTo>
                <a:lnTo>
                  <a:pt x="3253502" y="633816"/>
                </a:lnTo>
                <a:lnTo>
                  <a:pt x="3250793" y="641804"/>
                </a:lnTo>
                <a:lnTo>
                  <a:pt x="3247067" y="648531"/>
                </a:lnTo>
                <a:lnTo>
                  <a:pt x="3243004" y="654419"/>
                </a:lnTo>
                <a:lnTo>
                  <a:pt x="3238600" y="660305"/>
                </a:lnTo>
                <a:lnTo>
                  <a:pt x="3233182" y="665350"/>
                </a:lnTo>
                <a:lnTo>
                  <a:pt x="3227425" y="669555"/>
                </a:lnTo>
                <a:lnTo>
                  <a:pt x="3221330" y="673340"/>
                </a:lnTo>
                <a:lnTo>
                  <a:pt x="3215233" y="677544"/>
                </a:lnTo>
                <a:lnTo>
                  <a:pt x="3202703" y="684693"/>
                </a:lnTo>
                <a:lnTo>
                  <a:pt x="3189494" y="691841"/>
                </a:lnTo>
                <a:lnTo>
                  <a:pt x="3140051" y="677544"/>
                </a:lnTo>
                <a:lnTo>
                  <a:pt x="3133955" y="679226"/>
                </a:lnTo>
                <a:lnTo>
                  <a:pt x="3128197" y="681328"/>
                </a:lnTo>
                <a:lnTo>
                  <a:pt x="3122101" y="683431"/>
                </a:lnTo>
                <a:lnTo>
                  <a:pt x="3116683" y="686374"/>
                </a:lnTo>
                <a:lnTo>
                  <a:pt x="3105168" y="692680"/>
                </a:lnTo>
                <a:lnTo>
                  <a:pt x="3093655" y="698988"/>
                </a:lnTo>
                <a:lnTo>
                  <a:pt x="3081801" y="704875"/>
                </a:lnTo>
                <a:lnTo>
                  <a:pt x="3075367" y="706977"/>
                </a:lnTo>
                <a:lnTo>
                  <a:pt x="3069271" y="709079"/>
                </a:lnTo>
                <a:lnTo>
                  <a:pt x="3062497" y="710761"/>
                </a:lnTo>
                <a:lnTo>
                  <a:pt x="3055386" y="712023"/>
                </a:lnTo>
                <a:lnTo>
                  <a:pt x="3048274" y="712023"/>
                </a:lnTo>
                <a:lnTo>
                  <a:pt x="3040485" y="711602"/>
                </a:lnTo>
                <a:lnTo>
                  <a:pt x="3044210" y="718330"/>
                </a:lnTo>
                <a:lnTo>
                  <a:pt x="3048274" y="723795"/>
                </a:lnTo>
                <a:lnTo>
                  <a:pt x="3051660" y="728001"/>
                </a:lnTo>
                <a:lnTo>
                  <a:pt x="3055724" y="731364"/>
                </a:lnTo>
                <a:lnTo>
                  <a:pt x="3059449" y="734307"/>
                </a:lnTo>
                <a:lnTo>
                  <a:pt x="3063513" y="736409"/>
                </a:lnTo>
                <a:lnTo>
                  <a:pt x="3067578" y="737672"/>
                </a:lnTo>
                <a:lnTo>
                  <a:pt x="3071641" y="738092"/>
                </a:lnTo>
                <a:lnTo>
                  <a:pt x="3075367" y="738933"/>
                </a:lnTo>
                <a:lnTo>
                  <a:pt x="3079430" y="738933"/>
                </a:lnTo>
                <a:lnTo>
                  <a:pt x="3087558" y="738933"/>
                </a:lnTo>
                <a:lnTo>
                  <a:pt x="3095347" y="738092"/>
                </a:lnTo>
                <a:lnTo>
                  <a:pt x="3098734" y="738933"/>
                </a:lnTo>
                <a:lnTo>
                  <a:pt x="3102460" y="739353"/>
                </a:lnTo>
                <a:lnTo>
                  <a:pt x="3101104" y="755331"/>
                </a:lnTo>
                <a:lnTo>
                  <a:pt x="3100089" y="763320"/>
                </a:lnTo>
                <a:lnTo>
                  <a:pt x="3099412" y="771309"/>
                </a:lnTo>
                <a:lnTo>
                  <a:pt x="3097379" y="778877"/>
                </a:lnTo>
                <a:lnTo>
                  <a:pt x="3095686" y="786025"/>
                </a:lnTo>
                <a:lnTo>
                  <a:pt x="3093655" y="792333"/>
                </a:lnTo>
                <a:lnTo>
                  <a:pt x="3091284" y="798639"/>
                </a:lnTo>
                <a:lnTo>
                  <a:pt x="3088235" y="804105"/>
                </a:lnTo>
                <a:lnTo>
                  <a:pt x="3084171" y="808310"/>
                </a:lnTo>
                <a:lnTo>
                  <a:pt x="3080108" y="812515"/>
                </a:lnTo>
                <a:lnTo>
                  <a:pt x="3075028" y="815038"/>
                </a:lnTo>
                <a:lnTo>
                  <a:pt x="3069610" y="816720"/>
                </a:lnTo>
                <a:lnTo>
                  <a:pt x="3062836" y="816720"/>
                </a:lnTo>
                <a:lnTo>
                  <a:pt x="3056063" y="816299"/>
                </a:lnTo>
                <a:lnTo>
                  <a:pt x="3048274" y="814196"/>
                </a:lnTo>
                <a:lnTo>
                  <a:pt x="3039468" y="811253"/>
                </a:lnTo>
                <a:lnTo>
                  <a:pt x="3031002" y="809151"/>
                </a:lnTo>
                <a:lnTo>
                  <a:pt x="3022536" y="807469"/>
                </a:lnTo>
                <a:lnTo>
                  <a:pt x="3014069" y="806208"/>
                </a:lnTo>
                <a:lnTo>
                  <a:pt x="3005603" y="805787"/>
                </a:lnTo>
                <a:lnTo>
                  <a:pt x="2996796" y="805787"/>
                </a:lnTo>
                <a:lnTo>
                  <a:pt x="2989008" y="805787"/>
                </a:lnTo>
                <a:lnTo>
                  <a:pt x="2980204" y="806208"/>
                </a:lnTo>
                <a:lnTo>
                  <a:pt x="2964285" y="807889"/>
                </a:lnTo>
                <a:lnTo>
                  <a:pt x="2947692" y="810832"/>
                </a:lnTo>
                <a:lnTo>
                  <a:pt x="2914164" y="816299"/>
                </a:lnTo>
                <a:lnTo>
                  <a:pt x="2911116" y="817560"/>
                </a:lnTo>
                <a:lnTo>
                  <a:pt x="2908069" y="818401"/>
                </a:lnTo>
                <a:lnTo>
                  <a:pt x="2901634" y="819663"/>
                </a:lnTo>
                <a:lnTo>
                  <a:pt x="2894861" y="819663"/>
                </a:lnTo>
                <a:lnTo>
                  <a:pt x="2888087" y="818401"/>
                </a:lnTo>
                <a:lnTo>
                  <a:pt x="2874203" y="816299"/>
                </a:lnTo>
                <a:lnTo>
                  <a:pt x="2867429" y="815038"/>
                </a:lnTo>
                <a:lnTo>
                  <a:pt x="2860995" y="814617"/>
                </a:lnTo>
                <a:lnTo>
                  <a:pt x="2854221" y="814196"/>
                </a:lnTo>
                <a:lnTo>
                  <a:pt x="2847449" y="814617"/>
                </a:lnTo>
                <a:lnTo>
                  <a:pt x="2841013" y="816299"/>
                </a:lnTo>
                <a:lnTo>
                  <a:pt x="2837965" y="817560"/>
                </a:lnTo>
                <a:lnTo>
                  <a:pt x="2834918" y="819242"/>
                </a:lnTo>
                <a:lnTo>
                  <a:pt x="2832209" y="820923"/>
                </a:lnTo>
                <a:lnTo>
                  <a:pt x="2829500" y="823448"/>
                </a:lnTo>
                <a:lnTo>
                  <a:pt x="2826113" y="826390"/>
                </a:lnTo>
                <a:lnTo>
                  <a:pt x="2824081" y="829754"/>
                </a:lnTo>
                <a:lnTo>
                  <a:pt x="2821372" y="833118"/>
                </a:lnTo>
                <a:lnTo>
                  <a:pt x="2818662" y="837323"/>
                </a:lnTo>
                <a:lnTo>
                  <a:pt x="2816291" y="842368"/>
                </a:lnTo>
                <a:lnTo>
                  <a:pt x="2814259" y="848254"/>
                </a:lnTo>
                <a:lnTo>
                  <a:pt x="2864381" y="894926"/>
                </a:lnTo>
                <a:lnTo>
                  <a:pt x="2868107" y="888620"/>
                </a:lnTo>
                <a:lnTo>
                  <a:pt x="2871493" y="883153"/>
                </a:lnTo>
                <a:lnTo>
                  <a:pt x="2875558" y="878108"/>
                </a:lnTo>
                <a:lnTo>
                  <a:pt x="2879282" y="874323"/>
                </a:lnTo>
                <a:lnTo>
                  <a:pt x="2883346" y="870540"/>
                </a:lnTo>
                <a:lnTo>
                  <a:pt x="2887410" y="867597"/>
                </a:lnTo>
                <a:lnTo>
                  <a:pt x="2891474" y="864652"/>
                </a:lnTo>
                <a:lnTo>
                  <a:pt x="2895538" y="862550"/>
                </a:lnTo>
                <a:lnTo>
                  <a:pt x="2899602" y="860869"/>
                </a:lnTo>
                <a:lnTo>
                  <a:pt x="2904004" y="859607"/>
                </a:lnTo>
                <a:lnTo>
                  <a:pt x="2908069" y="859187"/>
                </a:lnTo>
                <a:lnTo>
                  <a:pt x="2912471" y="858766"/>
                </a:lnTo>
                <a:lnTo>
                  <a:pt x="2921615" y="857925"/>
                </a:lnTo>
                <a:lnTo>
                  <a:pt x="2930419" y="859187"/>
                </a:lnTo>
                <a:lnTo>
                  <a:pt x="2939564" y="860448"/>
                </a:lnTo>
                <a:lnTo>
                  <a:pt x="2948369" y="862130"/>
                </a:lnTo>
                <a:lnTo>
                  <a:pt x="2957852" y="862971"/>
                </a:lnTo>
                <a:lnTo>
                  <a:pt x="2966996" y="864232"/>
                </a:lnTo>
                <a:lnTo>
                  <a:pt x="2975800" y="864652"/>
                </a:lnTo>
                <a:lnTo>
                  <a:pt x="2984944" y="864232"/>
                </a:lnTo>
                <a:lnTo>
                  <a:pt x="2989347" y="863811"/>
                </a:lnTo>
                <a:lnTo>
                  <a:pt x="2993749" y="862550"/>
                </a:lnTo>
                <a:lnTo>
                  <a:pt x="2997813" y="860869"/>
                </a:lnTo>
                <a:lnTo>
                  <a:pt x="3002216" y="859187"/>
                </a:lnTo>
                <a:lnTo>
                  <a:pt x="3001878" y="863811"/>
                </a:lnTo>
                <a:lnTo>
                  <a:pt x="3001539" y="867597"/>
                </a:lnTo>
                <a:lnTo>
                  <a:pt x="3000184" y="870960"/>
                </a:lnTo>
                <a:lnTo>
                  <a:pt x="2998829" y="873903"/>
                </a:lnTo>
                <a:lnTo>
                  <a:pt x="2996796" y="876006"/>
                </a:lnTo>
                <a:lnTo>
                  <a:pt x="2995104" y="877688"/>
                </a:lnTo>
                <a:lnTo>
                  <a:pt x="2990701" y="881051"/>
                </a:lnTo>
                <a:lnTo>
                  <a:pt x="2986637" y="883153"/>
                </a:lnTo>
                <a:lnTo>
                  <a:pt x="2982574" y="886096"/>
                </a:lnTo>
                <a:lnTo>
                  <a:pt x="2980881" y="887779"/>
                </a:lnTo>
                <a:lnTo>
                  <a:pt x="2979526" y="889461"/>
                </a:lnTo>
                <a:lnTo>
                  <a:pt x="2978171" y="891562"/>
                </a:lnTo>
                <a:lnTo>
                  <a:pt x="2977493" y="894506"/>
                </a:lnTo>
                <a:lnTo>
                  <a:pt x="2982235" y="893665"/>
                </a:lnTo>
                <a:lnTo>
                  <a:pt x="2986976" y="893244"/>
                </a:lnTo>
                <a:lnTo>
                  <a:pt x="2992056" y="893244"/>
                </a:lnTo>
                <a:lnTo>
                  <a:pt x="2996796" y="893665"/>
                </a:lnTo>
                <a:lnTo>
                  <a:pt x="3005941" y="896187"/>
                </a:lnTo>
                <a:lnTo>
                  <a:pt x="3015424" y="898711"/>
                </a:lnTo>
                <a:lnTo>
                  <a:pt x="3033711" y="905018"/>
                </a:lnTo>
                <a:lnTo>
                  <a:pt x="3043194" y="907541"/>
                </a:lnTo>
                <a:lnTo>
                  <a:pt x="3052676" y="910064"/>
                </a:lnTo>
                <a:lnTo>
                  <a:pt x="3057078" y="905018"/>
                </a:lnTo>
                <a:lnTo>
                  <a:pt x="3062159" y="900393"/>
                </a:lnTo>
                <a:lnTo>
                  <a:pt x="3066900" y="896609"/>
                </a:lnTo>
                <a:lnTo>
                  <a:pt x="3072319" y="892824"/>
                </a:lnTo>
                <a:lnTo>
                  <a:pt x="3077399" y="889461"/>
                </a:lnTo>
                <a:lnTo>
                  <a:pt x="3082817" y="886517"/>
                </a:lnTo>
                <a:lnTo>
                  <a:pt x="3088235" y="884415"/>
                </a:lnTo>
                <a:lnTo>
                  <a:pt x="3093655" y="881892"/>
                </a:lnTo>
                <a:lnTo>
                  <a:pt x="3099412" y="880210"/>
                </a:lnTo>
                <a:lnTo>
                  <a:pt x="3104830" y="879369"/>
                </a:lnTo>
                <a:lnTo>
                  <a:pt x="3110587" y="878108"/>
                </a:lnTo>
                <a:lnTo>
                  <a:pt x="3116345" y="877688"/>
                </a:lnTo>
                <a:lnTo>
                  <a:pt x="3128536" y="877688"/>
                </a:lnTo>
                <a:lnTo>
                  <a:pt x="3141066" y="878108"/>
                </a:lnTo>
                <a:lnTo>
                  <a:pt x="3156646" y="880210"/>
                </a:lnTo>
                <a:lnTo>
                  <a:pt x="3172562" y="882733"/>
                </a:lnTo>
                <a:lnTo>
                  <a:pt x="3204058" y="887779"/>
                </a:lnTo>
                <a:lnTo>
                  <a:pt x="3235553" y="893244"/>
                </a:lnTo>
                <a:lnTo>
                  <a:pt x="3251470" y="895346"/>
                </a:lnTo>
                <a:lnTo>
                  <a:pt x="3267387" y="897870"/>
                </a:lnTo>
                <a:lnTo>
                  <a:pt x="3283304" y="899552"/>
                </a:lnTo>
                <a:lnTo>
                  <a:pt x="3299221" y="900393"/>
                </a:lnTo>
                <a:lnTo>
                  <a:pt x="3315477" y="901234"/>
                </a:lnTo>
                <a:lnTo>
                  <a:pt x="3332072" y="901234"/>
                </a:lnTo>
                <a:lnTo>
                  <a:pt x="3347988" y="899972"/>
                </a:lnTo>
                <a:lnTo>
                  <a:pt x="3364582" y="898291"/>
                </a:lnTo>
                <a:lnTo>
                  <a:pt x="3381516" y="894926"/>
                </a:lnTo>
                <a:lnTo>
                  <a:pt x="3387273" y="893665"/>
                </a:lnTo>
                <a:lnTo>
                  <a:pt x="3380161" y="896187"/>
                </a:lnTo>
                <a:lnTo>
                  <a:pt x="3372710" y="899972"/>
                </a:lnTo>
                <a:lnTo>
                  <a:pt x="3369662" y="902074"/>
                </a:lnTo>
                <a:lnTo>
                  <a:pt x="3366953" y="904177"/>
                </a:lnTo>
                <a:lnTo>
                  <a:pt x="3364244" y="907120"/>
                </a:lnTo>
                <a:lnTo>
                  <a:pt x="3362551" y="910064"/>
                </a:lnTo>
                <a:lnTo>
                  <a:pt x="3358825" y="915529"/>
                </a:lnTo>
                <a:lnTo>
                  <a:pt x="3356116" y="921837"/>
                </a:lnTo>
                <a:lnTo>
                  <a:pt x="3354085" y="928144"/>
                </a:lnTo>
                <a:lnTo>
                  <a:pt x="3353068" y="934870"/>
                </a:lnTo>
                <a:lnTo>
                  <a:pt x="3352052" y="942439"/>
                </a:lnTo>
                <a:lnTo>
                  <a:pt x="3352052" y="949587"/>
                </a:lnTo>
                <a:lnTo>
                  <a:pt x="3352052" y="957156"/>
                </a:lnTo>
                <a:lnTo>
                  <a:pt x="3352730" y="973134"/>
                </a:lnTo>
                <a:lnTo>
                  <a:pt x="3353407" y="987850"/>
                </a:lnTo>
                <a:lnTo>
                  <a:pt x="3465842" y="1003407"/>
                </a:lnTo>
                <a:lnTo>
                  <a:pt x="3469906" y="999623"/>
                </a:lnTo>
                <a:lnTo>
                  <a:pt x="3473970" y="996259"/>
                </a:lnTo>
                <a:lnTo>
                  <a:pt x="3477356" y="992895"/>
                </a:lnTo>
                <a:lnTo>
                  <a:pt x="3481420" y="990793"/>
                </a:lnTo>
                <a:lnTo>
                  <a:pt x="3485484" y="988691"/>
                </a:lnTo>
                <a:lnTo>
                  <a:pt x="3489549" y="987430"/>
                </a:lnTo>
                <a:lnTo>
                  <a:pt x="3493273" y="986168"/>
                </a:lnTo>
                <a:lnTo>
                  <a:pt x="3497337" y="986168"/>
                </a:lnTo>
                <a:lnTo>
                  <a:pt x="3501401" y="987009"/>
                </a:lnTo>
                <a:lnTo>
                  <a:pt x="3504787" y="987430"/>
                </a:lnTo>
                <a:lnTo>
                  <a:pt x="3508852" y="988691"/>
                </a:lnTo>
                <a:lnTo>
                  <a:pt x="3512916" y="990793"/>
                </a:lnTo>
                <a:lnTo>
                  <a:pt x="3516980" y="992895"/>
                </a:lnTo>
                <a:lnTo>
                  <a:pt x="3520704" y="996259"/>
                </a:lnTo>
                <a:lnTo>
                  <a:pt x="3524769" y="999623"/>
                </a:lnTo>
                <a:lnTo>
                  <a:pt x="3528494" y="1003407"/>
                </a:lnTo>
                <a:lnTo>
                  <a:pt x="3534929" y="1004249"/>
                </a:lnTo>
                <a:lnTo>
                  <a:pt x="3541363" y="1005931"/>
                </a:lnTo>
                <a:lnTo>
                  <a:pt x="3546443" y="1008033"/>
                </a:lnTo>
                <a:lnTo>
                  <a:pt x="3551523" y="1011396"/>
                </a:lnTo>
                <a:lnTo>
                  <a:pt x="3555925" y="1016020"/>
                </a:lnTo>
                <a:lnTo>
                  <a:pt x="3559651" y="1021487"/>
                </a:lnTo>
                <a:lnTo>
                  <a:pt x="3562699" y="1027795"/>
                </a:lnTo>
                <a:lnTo>
                  <a:pt x="3565408" y="1035363"/>
                </a:lnTo>
                <a:lnTo>
                  <a:pt x="3577600" y="1033681"/>
                </a:lnTo>
                <a:lnTo>
                  <a:pt x="3580309" y="1030317"/>
                </a:lnTo>
                <a:lnTo>
                  <a:pt x="3583357" y="1027795"/>
                </a:lnTo>
                <a:lnTo>
                  <a:pt x="3586066" y="1024851"/>
                </a:lnTo>
                <a:lnTo>
                  <a:pt x="3589114" y="1023169"/>
                </a:lnTo>
                <a:lnTo>
                  <a:pt x="3592501" y="1021487"/>
                </a:lnTo>
                <a:lnTo>
                  <a:pt x="3595887" y="1020226"/>
                </a:lnTo>
                <a:lnTo>
                  <a:pt x="3602661" y="1019385"/>
                </a:lnTo>
                <a:lnTo>
                  <a:pt x="3609434" y="1018545"/>
                </a:lnTo>
                <a:lnTo>
                  <a:pt x="3616207" y="1019385"/>
                </a:lnTo>
                <a:lnTo>
                  <a:pt x="3623319" y="1019385"/>
                </a:lnTo>
                <a:lnTo>
                  <a:pt x="3630092" y="1019385"/>
                </a:lnTo>
                <a:lnTo>
                  <a:pt x="3636865" y="1019385"/>
                </a:lnTo>
                <a:lnTo>
                  <a:pt x="3643639" y="1019385"/>
                </a:lnTo>
                <a:lnTo>
                  <a:pt x="3650411" y="1020226"/>
                </a:lnTo>
                <a:lnTo>
                  <a:pt x="3657185" y="1021908"/>
                </a:lnTo>
                <a:lnTo>
                  <a:pt x="3659894" y="1023169"/>
                </a:lnTo>
                <a:lnTo>
                  <a:pt x="3662604" y="1024851"/>
                </a:lnTo>
                <a:lnTo>
                  <a:pt x="3665313" y="1026532"/>
                </a:lnTo>
                <a:lnTo>
                  <a:pt x="3667006" y="1029056"/>
                </a:lnTo>
                <a:lnTo>
                  <a:pt x="3668700" y="1031579"/>
                </a:lnTo>
                <a:lnTo>
                  <a:pt x="3670054" y="1034942"/>
                </a:lnTo>
                <a:lnTo>
                  <a:pt x="3671070" y="1038307"/>
                </a:lnTo>
                <a:lnTo>
                  <a:pt x="3671409" y="1042510"/>
                </a:lnTo>
                <a:lnTo>
                  <a:pt x="3671409" y="1048818"/>
                </a:lnTo>
                <a:lnTo>
                  <a:pt x="3670393" y="1054284"/>
                </a:lnTo>
                <a:lnTo>
                  <a:pt x="3669376" y="1058068"/>
                </a:lnTo>
                <a:lnTo>
                  <a:pt x="3667345" y="1061432"/>
                </a:lnTo>
                <a:lnTo>
                  <a:pt x="3665313" y="1063954"/>
                </a:lnTo>
                <a:lnTo>
                  <a:pt x="3662604" y="1064796"/>
                </a:lnTo>
                <a:lnTo>
                  <a:pt x="3659894" y="1066057"/>
                </a:lnTo>
                <a:lnTo>
                  <a:pt x="3656168" y="1066057"/>
                </a:lnTo>
                <a:lnTo>
                  <a:pt x="3649396" y="1066057"/>
                </a:lnTo>
                <a:lnTo>
                  <a:pt x="3642284" y="1064796"/>
                </a:lnTo>
                <a:lnTo>
                  <a:pt x="3635172" y="1064796"/>
                </a:lnTo>
                <a:lnTo>
                  <a:pt x="3631785" y="1064796"/>
                </a:lnTo>
                <a:lnTo>
                  <a:pt x="3628737" y="1066057"/>
                </a:lnTo>
                <a:lnTo>
                  <a:pt x="3625690" y="1069420"/>
                </a:lnTo>
                <a:lnTo>
                  <a:pt x="3621965" y="1072364"/>
                </a:lnTo>
                <a:lnTo>
                  <a:pt x="3618917" y="1074466"/>
                </a:lnTo>
                <a:lnTo>
                  <a:pt x="3615190" y="1076568"/>
                </a:lnTo>
                <a:lnTo>
                  <a:pt x="3611805" y="1078250"/>
                </a:lnTo>
                <a:lnTo>
                  <a:pt x="3607740" y="1079931"/>
                </a:lnTo>
                <a:lnTo>
                  <a:pt x="3599952" y="1081615"/>
                </a:lnTo>
                <a:lnTo>
                  <a:pt x="3592501" y="1082875"/>
                </a:lnTo>
                <a:lnTo>
                  <a:pt x="3584373" y="1082875"/>
                </a:lnTo>
                <a:lnTo>
                  <a:pt x="3567778" y="1083296"/>
                </a:lnTo>
                <a:lnTo>
                  <a:pt x="3559312" y="1083716"/>
                </a:lnTo>
                <a:lnTo>
                  <a:pt x="3550507" y="1084978"/>
                </a:lnTo>
                <a:lnTo>
                  <a:pt x="3542040" y="1087080"/>
                </a:lnTo>
                <a:lnTo>
                  <a:pt x="3537977" y="1088342"/>
                </a:lnTo>
                <a:lnTo>
                  <a:pt x="3533912" y="1090023"/>
                </a:lnTo>
                <a:lnTo>
                  <a:pt x="3529849" y="1092127"/>
                </a:lnTo>
                <a:lnTo>
                  <a:pt x="3525784" y="1095069"/>
                </a:lnTo>
                <a:lnTo>
                  <a:pt x="3522059" y="1098012"/>
                </a:lnTo>
                <a:lnTo>
                  <a:pt x="3518334" y="1101796"/>
                </a:lnTo>
                <a:lnTo>
                  <a:pt x="3514271" y="1105581"/>
                </a:lnTo>
                <a:lnTo>
                  <a:pt x="3510545" y="1110206"/>
                </a:lnTo>
                <a:lnTo>
                  <a:pt x="3507159" y="1115673"/>
                </a:lnTo>
                <a:lnTo>
                  <a:pt x="3503433" y="1121138"/>
                </a:lnTo>
                <a:lnTo>
                  <a:pt x="3516980" y="1122399"/>
                </a:lnTo>
                <a:lnTo>
                  <a:pt x="3530527" y="1123660"/>
                </a:lnTo>
                <a:lnTo>
                  <a:pt x="3543395" y="1125764"/>
                </a:lnTo>
                <a:lnTo>
                  <a:pt x="3556603" y="1128707"/>
                </a:lnTo>
                <a:lnTo>
                  <a:pt x="3569133" y="1131229"/>
                </a:lnTo>
                <a:lnTo>
                  <a:pt x="3581664" y="1134593"/>
                </a:lnTo>
                <a:lnTo>
                  <a:pt x="3606386" y="1142582"/>
                </a:lnTo>
                <a:lnTo>
                  <a:pt x="3631108" y="1150991"/>
                </a:lnTo>
                <a:lnTo>
                  <a:pt x="3655153" y="1158981"/>
                </a:lnTo>
                <a:lnTo>
                  <a:pt x="3679537" y="1167390"/>
                </a:lnTo>
                <a:lnTo>
                  <a:pt x="3703920" y="1174958"/>
                </a:lnTo>
                <a:lnTo>
                  <a:pt x="3707307" y="1172015"/>
                </a:lnTo>
                <a:lnTo>
                  <a:pt x="3711032" y="1169913"/>
                </a:lnTo>
                <a:lnTo>
                  <a:pt x="3722208" y="1160662"/>
                </a:lnTo>
                <a:lnTo>
                  <a:pt x="3733045" y="1151412"/>
                </a:lnTo>
                <a:lnTo>
                  <a:pt x="3738802" y="1146788"/>
                </a:lnTo>
                <a:lnTo>
                  <a:pt x="3744221" y="1143003"/>
                </a:lnTo>
                <a:lnTo>
                  <a:pt x="3749979" y="1140059"/>
                </a:lnTo>
                <a:lnTo>
                  <a:pt x="3755736" y="1137536"/>
                </a:lnTo>
                <a:lnTo>
                  <a:pt x="3761831" y="1135855"/>
                </a:lnTo>
                <a:lnTo>
                  <a:pt x="3767926" y="1135014"/>
                </a:lnTo>
                <a:lnTo>
                  <a:pt x="3774362" y="1136276"/>
                </a:lnTo>
                <a:lnTo>
                  <a:pt x="3777410" y="1136695"/>
                </a:lnTo>
                <a:lnTo>
                  <a:pt x="3780457" y="1137957"/>
                </a:lnTo>
                <a:lnTo>
                  <a:pt x="3784182" y="1139638"/>
                </a:lnTo>
                <a:lnTo>
                  <a:pt x="3787230" y="1141741"/>
                </a:lnTo>
                <a:lnTo>
                  <a:pt x="3790955" y="1144263"/>
                </a:lnTo>
                <a:lnTo>
                  <a:pt x="3794343" y="1146788"/>
                </a:lnTo>
                <a:lnTo>
                  <a:pt x="3801792" y="1154354"/>
                </a:lnTo>
                <a:lnTo>
                  <a:pt x="3809243" y="1163605"/>
                </a:lnTo>
                <a:lnTo>
                  <a:pt x="3812968" y="1166970"/>
                </a:lnTo>
                <a:lnTo>
                  <a:pt x="3816356" y="1169913"/>
                </a:lnTo>
                <a:lnTo>
                  <a:pt x="3821096" y="1172015"/>
                </a:lnTo>
                <a:lnTo>
                  <a:pt x="3825838" y="1173696"/>
                </a:lnTo>
                <a:lnTo>
                  <a:pt x="3836336" y="1176640"/>
                </a:lnTo>
                <a:lnTo>
                  <a:pt x="3847851" y="1179163"/>
                </a:lnTo>
                <a:lnTo>
                  <a:pt x="3859704" y="1182527"/>
                </a:lnTo>
                <a:lnTo>
                  <a:pt x="3865461" y="1184208"/>
                </a:lnTo>
                <a:lnTo>
                  <a:pt x="3871218" y="1187152"/>
                </a:lnTo>
                <a:lnTo>
                  <a:pt x="3876637" y="1190516"/>
                </a:lnTo>
                <a:lnTo>
                  <a:pt x="3881717" y="1194299"/>
                </a:lnTo>
                <a:lnTo>
                  <a:pt x="3886119" y="1199346"/>
                </a:lnTo>
                <a:lnTo>
                  <a:pt x="3890522" y="1205652"/>
                </a:lnTo>
                <a:lnTo>
                  <a:pt x="3922357" y="1204390"/>
                </a:lnTo>
                <a:lnTo>
                  <a:pt x="3941659" y="1221630"/>
                </a:lnTo>
                <a:lnTo>
                  <a:pt x="3961641" y="1237608"/>
                </a:lnTo>
                <a:lnTo>
                  <a:pt x="3954529" y="1242233"/>
                </a:lnTo>
                <a:lnTo>
                  <a:pt x="3946740" y="1246017"/>
                </a:lnTo>
                <a:lnTo>
                  <a:pt x="3938612" y="1249381"/>
                </a:lnTo>
                <a:lnTo>
                  <a:pt x="3931162" y="1252323"/>
                </a:lnTo>
                <a:lnTo>
                  <a:pt x="3915244" y="1257791"/>
                </a:lnTo>
                <a:lnTo>
                  <a:pt x="3898988" y="1262415"/>
                </a:lnTo>
                <a:lnTo>
                  <a:pt x="3883410" y="1266620"/>
                </a:lnTo>
                <a:lnTo>
                  <a:pt x="3867154" y="1271245"/>
                </a:lnTo>
                <a:lnTo>
                  <a:pt x="3851576" y="1276712"/>
                </a:lnTo>
                <a:lnTo>
                  <a:pt x="3843787" y="1280075"/>
                </a:lnTo>
                <a:lnTo>
                  <a:pt x="3836336" y="1284280"/>
                </a:lnTo>
                <a:lnTo>
                  <a:pt x="3833966" y="1284280"/>
                </a:lnTo>
                <a:lnTo>
                  <a:pt x="3833627" y="1286803"/>
                </a:lnTo>
                <a:lnTo>
                  <a:pt x="3833288" y="1288905"/>
                </a:lnTo>
                <a:lnTo>
                  <a:pt x="3832272" y="1291428"/>
                </a:lnTo>
                <a:lnTo>
                  <a:pt x="3831256" y="1293530"/>
                </a:lnTo>
                <a:lnTo>
                  <a:pt x="3828209" y="1298156"/>
                </a:lnTo>
                <a:lnTo>
                  <a:pt x="3825161" y="1301519"/>
                </a:lnTo>
                <a:lnTo>
                  <a:pt x="3821435" y="1305302"/>
                </a:lnTo>
                <a:lnTo>
                  <a:pt x="3818387" y="1309087"/>
                </a:lnTo>
                <a:lnTo>
                  <a:pt x="3815678" y="1312871"/>
                </a:lnTo>
                <a:lnTo>
                  <a:pt x="3814662" y="1315394"/>
                </a:lnTo>
                <a:lnTo>
                  <a:pt x="3813984" y="1317918"/>
                </a:lnTo>
                <a:lnTo>
                  <a:pt x="3814662" y="1317076"/>
                </a:lnTo>
                <a:lnTo>
                  <a:pt x="3815000" y="1314553"/>
                </a:lnTo>
                <a:lnTo>
                  <a:pt x="3820081" y="1310769"/>
                </a:lnTo>
                <a:lnTo>
                  <a:pt x="3825161" y="1307406"/>
                </a:lnTo>
                <a:lnTo>
                  <a:pt x="3829901" y="1305723"/>
                </a:lnTo>
                <a:lnTo>
                  <a:pt x="3834981" y="1305302"/>
                </a:lnTo>
                <a:lnTo>
                  <a:pt x="3839723" y="1305723"/>
                </a:lnTo>
                <a:lnTo>
                  <a:pt x="3844803" y="1307406"/>
                </a:lnTo>
                <a:lnTo>
                  <a:pt x="3849205" y="1310769"/>
                </a:lnTo>
                <a:lnTo>
                  <a:pt x="3854285" y="1314553"/>
                </a:lnTo>
                <a:lnTo>
                  <a:pt x="3862413" y="1308667"/>
                </a:lnTo>
                <a:lnTo>
                  <a:pt x="3866477" y="1306564"/>
                </a:lnTo>
                <a:lnTo>
                  <a:pt x="3869863" y="1304042"/>
                </a:lnTo>
                <a:lnTo>
                  <a:pt x="3873589" y="1303201"/>
                </a:lnTo>
                <a:lnTo>
                  <a:pt x="3876975" y="1301939"/>
                </a:lnTo>
                <a:lnTo>
                  <a:pt x="3880701" y="1301519"/>
                </a:lnTo>
                <a:lnTo>
                  <a:pt x="3883749" y="1301939"/>
                </a:lnTo>
                <a:lnTo>
                  <a:pt x="3887135" y="1302359"/>
                </a:lnTo>
                <a:lnTo>
                  <a:pt x="3890183" y="1304042"/>
                </a:lnTo>
                <a:lnTo>
                  <a:pt x="3892893" y="1306564"/>
                </a:lnTo>
                <a:lnTo>
                  <a:pt x="3895602" y="1309928"/>
                </a:lnTo>
                <a:lnTo>
                  <a:pt x="3898311" y="1313712"/>
                </a:lnTo>
                <a:lnTo>
                  <a:pt x="3900343" y="1318759"/>
                </a:lnTo>
                <a:lnTo>
                  <a:pt x="3902714" y="1324224"/>
                </a:lnTo>
                <a:lnTo>
                  <a:pt x="3904408" y="1330952"/>
                </a:lnTo>
                <a:lnTo>
                  <a:pt x="3941659" y="1315394"/>
                </a:lnTo>
                <a:lnTo>
                  <a:pt x="3947756" y="1311190"/>
                </a:lnTo>
                <a:lnTo>
                  <a:pt x="3953512" y="1308246"/>
                </a:lnTo>
                <a:lnTo>
                  <a:pt x="3959608" y="1305302"/>
                </a:lnTo>
                <a:lnTo>
                  <a:pt x="3966044" y="1302359"/>
                </a:lnTo>
                <a:lnTo>
                  <a:pt x="3972478" y="1300258"/>
                </a:lnTo>
                <a:lnTo>
                  <a:pt x="3978912" y="1298575"/>
                </a:lnTo>
                <a:lnTo>
                  <a:pt x="3985686" y="1296894"/>
                </a:lnTo>
                <a:lnTo>
                  <a:pt x="3992459" y="1295632"/>
                </a:lnTo>
                <a:lnTo>
                  <a:pt x="4006343" y="1293950"/>
                </a:lnTo>
                <a:lnTo>
                  <a:pt x="4020229" y="1293950"/>
                </a:lnTo>
                <a:lnTo>
                  <a:pt x="4034791" y="1295212"/>
                </a:lnTo>
                <a:lnTo>
                  <a:pt x="4048676" y="1297315"/>
                </a:lnTo>
                <a:lnTo>
                  <a:pt x="4073737" y="1310769"/>
                </a:lnTo>
                <a:lnTo>
                  <a:pt x="4086268" y="1317497"/>
                </a:lnTo>
                <a:lnTo>
                  <a:pt x="4099138" y="1322963"/>
                </a:lnTo>
                <a:lnTo>
                  <a:pt x="4111667" y="1329270"/>
                </a:lnTo>
                <a:lnTo>
                  <a:pt x="4124199" y="1334315"/>
                </a:lnTo>
                <a:lnTo>
                  <a:pt x="4136728" y="1339361"/>
                </a:lnTo>
                <a:lnTo>
                  <a:pt x="4149597" y="1343566"/>
                </a:lnTo>
                <a:lnTo>
                  <a:pt x="4163822" y="1347770"/>
                </a:lnTo>
                <a:lnTo>
                  <a:pt x="4178045" y="1351555"/>
                </a:lnTo>
                <a:lnTo>
                  <a:pt x="4191930" y="1354919"/>
                </a:lnTo>
                <a:lnTo>
                  <a:pt x="4206153" y="1357861"/>
                </a:lnTo>
                <a:lnTo>
                  <a:pt x="4220716" y="1359543"/>
                </a:lnTo>
                <a:lnTo>
                  <a:pt x="4234940" y="1361226"/>
                </a:lnTo>
                <a:lnTo>
                  <a:pt x="4249840" y="1361646"/>
                </a:lnTo>
                <a:lnTo>
                  <a:pt x="4264403" y="1361646"/>
                </a:lnTo>
                <a:lnTo>
                  <a:pt x="4276256" y="1361226"/>
                </a:lnTo>
                <a:lnTo>
                  <a:pt x="4288109" y="1359963"/>
                </a:lnTo>
                <a:lnTo>
                  <a:pt x="4300301" y="1358703"/>
                </a:lnTo>
                <a:lnTo>
                  <a:pt x="4311815" y="1357020"/>
                </a:lnTo>
                <a:lnTo>
                  <a:pt x="4324347" y="1354919"/>
                </a:lnTo>
                <a:lnTo>
                  <a:pt x="4336537" y="1351976"/>
                </a:lnTo>
                <a:lnTo>
                  <a:pt x="4348730" y="1348610"/>
                </a:lnTo>
                <a:lnTo>
                  <a:pt x="4361260" y="1344407"/>
                </a:lnTo>
                <a:lnTo>
                  <a:pt x="4371081" y="1341043"/>
                </a:lnTo>
                <a:lnTo>
                  <a:pt x="4380902" y="1336417"/>
                </a:lnTo>
                <a:lnTo>
                  <a:pt x="4399867" y="1336838"/>
                </a:lnTo>
                <a:lnTo>
                  <a:pt x="4418155" y="1338520"/>
                </a:lnTo>
                <a:lnTo>
                  <a:pt x="4437120" y="1341043"/>
                </a:lnTo>
                <a:lnTo>
                  <a:pt x="4446602" y="1343145"/>
                </a:lnTo>
                <a:lnTo>
                  <a:pt x="4455408" y="1344827"/>
                </a:lnTo>
                <a:lnTo>
                  <a:pt x="4471325" y="1348191"/>
                </a:lnTo>
                <a:lnTo>
                  <a:pt x="4478437" y="1349873"/>
                </a:lnTo>
                <a:lnTo>
                  <a:pt x="4485548" y="1352816"/>
                </a:lnTo>
                <a:lnTo>
                  <a:pt x="4488935" y="1354498"/>
                </a:lnTo>
                <a:lnTo>
                  <a:pt x="4491644" y="1356600"/>
                </a:lnTo>
                <a:lnTo>
                  <a:pt x="4494693" y="1359543"/>
                </a:lnTo>
                <a:lnTo>
                  <a:pt x="4496724" y="1362067"/>
                </a:lnTo>
                <a:lnTo>
                  <a:pt x="4499434" y="1365850"/>
                </a:lnTo>
                <a:lnTo>
                  <a:pt x="4501465" y="1370055"/>
                </a:lnTo>
                <a:lnTo>
                  <a:pt x="4503159" y="1375101"/>
                </a:lnTo>
                <a:lnTo>
                  <a:pt x="4504513" y="1380566"/>
                </a:lnTo>
                <a:lnTo>
                  <a:pt x="4508239" y="1383510"/>
                </a:lnTo>
                <a:lnTo>
                  <a:pt x="4511287" y="1386033"/>
                </a:lnTo>
                <a:lnTo>
                  <a:pt x="4518060" y="1390658"/>
                </a:lnTo>
                <a:lnTo>
                  <a:pt x="4525172" y="1394022"/>
                </a:lnTo>
                <a:lnTo>
                  <a:pt x="4531945" y="1396124"/>
                </a:lnTo>
                <a:lnTo>
                  <a:pt x="4539057" y="1397386"/>
                </a:lnTo>
                <a:lnTo>
                  <a:pt x="4546846" y="1397806"/>
                </a:lnTo>
                <a:lnTo>
                  <a:pt x="4553958" y="1397806"/>
                </a:lnTo>
                <a:lnTo>
                  <a:pt x="4561408" y="1397386"/>
                </a:lnTo>
                <a:lnTo>
                  <a:pt x="4576309" y="1396544"/>
                </a:lnTo>
                <a:lnTo>
                  <a:pt x="4584099" y="1396544"/>
                </a:lnTo>
                <a:lnTo>
                  <a:pt x="4591210" y="1396544"/>
                </a:lnTo>
                <a:lnTo>
                  <a:pt x="4598321" y="1397806"/>
                </a:lnTo>
                <a:lnTo>
                  <a:pt x="4605435" y="1399488"/>
                </a:lnTo>
                <a:lnTo>
                  <a:pt x="4612885" y="1401590"/>
                </a:lnTo>
                <a:lnTo>
                  <a:pt x="4619319" y="1405796"/>
                </a:lnTo>
                <a:lnTo>
                  <a:pt x="4685019" y="1411681"/>
                </a:lnTo>
                <a:lnTo>
                  <a:pt x="4718208" y="1414625"/>
                </a:lnTo>
                <a:lnTo>
                  <a:pt x="4751058" y="1417989"/>
                </a:lnTo>
                <a:lnTo>
                  <a:pt x="4783908" y="1421773"/>
                </a:lnTo>
                <a:lnTo>
                  <a:pt x="4816758" y="1426818"/>
                </a:lnTo>
                <a:lnTo>
                  <a:pt x="4848931" y="1432285"/>
                </a:lnTo>
                <a:lnTo>
                  <a:pt x="4865525" y="1435649"/>
                </a:lnTo>
                <a:lnTo>
                  <a:pt x="4881781" y="1439433"/>
                </a:lnTo>
                <a:lnTo>
                  <a:pt x="5026389" y="1451205"/>
                </a:lnTo>
                <a:lnTo>
                  <a:pt x="5037903" y="1452047"/>
                </a:lnTo>
                <a:lnTo>
                  <a:pt x="5049757" y="1452888"/>
                </a:lnTo>
                <a:lnTo>
                  <a:pt x="5091411" y="1467603"/>
                </a:lnTo>
                <a:lnTo>
                  <a:pt x="5095137" y="1462979"/>
                </a:lnTo>
                <a:lnTo>
                  <a:pt x="5098524" y="1459195"/>
                </a:lnTo>
                <a:lnTo>
                  <a:pt x="5102248" y="1456251"/>
                </a:lnTo>
                <a:lnTo>
                  <a:pt x="5106312" y="1454569"/>
                </a:lnTo>
                <a:lnTo>
                  <a:pt x="5110038" y="1453728"/>
                </a:lnTo>
                <a:lnTo>
                  <a:pt x="5113763" y="1452467"/>
                </a:lnTo>
                <a:lnTo>
                  <a:pt x="5117827" y="1452467"/>
                </a:lnTo>
                <a:lnTo>
                  <a:pt x="5121891" y="1452888"/>
                </a:lnTo>
                <a:lnTo>
                  <a:pt x="5130018" y="1454148"/>
                </a:lnTo>
                <a:lnTo>
                  <a:pt x="5138147" y="1455830"/>
                </a:lnTo>
                <a:lnTo>
                  <a:pt x="5146613" y="1457091"/>
                </a:lnTo>
                <a:lnTo>
                  <a:pt x="5150338" y="1457091"/>
                </a:lnTo>
                <a:lnTo>
                  <a:pt x="5154403" y="1457091"/>
                </a:lnTo>
                <a:lnTo>
                  <a:pt x="5257016" y="1454569"/>
                </a:lnTo>
                <a:lnTo>
                  <a:pt x="5267177" y="1454569"/>
                </a:lnTo>
                <a:lnTo>
                  <a:pt x="5271918" y="1455410"/>
                </a:lnTo>
                <a:lnTo>
                  <a:pt x="5276320" y="1456251"/>
                </a:lnTo>
                <a:lnTo>
                  <a:pt x="5280384" y="1457513"/>
                </a:lnTo>
                <a:lnTo>
                  <a:pt x="5284447" y="1458774"/>
                </a:lnTo>
                <a:lnTo>
                  <a:pt x="5288513" y="1460876"/>
                </a:lnTo>
                <a:lnTo>
                  <a:pt x="5291898" y="1462979"/>
                </a:lnTo>
                <a:lnTo>
                  <a:pt x="5295285" y="1465922"/>
                </a:lnTo>
                <a:lnTo>
                  <a:pt x="5297994" y="1469286"/>
                </a:lnTo>
                <a:lnTo>
                  <a:pt x="5300703" y="1473070"/>
                </a:lnTo>
                <a:lnTo>
                  <a:pt x="5302397" y="1477694"/>
                </a:lnTo>
                <a:lnTo>
                  <a:pt x="5304429" y="1483162"/>
                </a:lnTo>
                <a:lnTo>
                  <a:pt x="5305783" y="1488627"/>
                </a:lnTo>
                <a:lnTo>
                  <a:pt x="5307138" y="1495355"/>
                </a:lnTo>
                <a:lnTo>
                  <a:pt x="5307477" y="1502503"/>
                </a:lnTo>
                <a:lnTo>
                  <a:pt x="5309848" y="1506708"/>
                </a:lnTo>
                <a:lnTo>
                  <a:pt x="5311880" y="1510071"/>
                </a:lnTo>
                <a:lnTo>
                  <a:pt x="5315266" y="1512594"/>
                </a:lnTo>
                <a:lnTo>
                  <a:pt x="5318314" y="1514275"/>
                </a:lnTo>
                <a:lnTo>
                  <a:pt x="5321362" y="1515537"/>
                </a:lnTo>
                <a:lnTo>
                  <a:pt x="5325087" y="1516378"/>
                </a:lnTo>
                <a:lnTo>
                  <a:pt x="5332539" y="1517218"/>
                </a:lnTo>
                <a:lnTo>
                  <a:pt x="5337618" y="1517639"/>
                </a:lnTo>
                <a:lnTo>
                  <a:pt x="5342359" y="1517639"/>
                </a:lnTo>
                <a:lnTo>
                  <a:pt x="5352858" y="1517639"/>
                </a:lnTo>
                <a:lnTo>
                  <a:pt x="5363017" y="1517218"/>
                </a:lnTo>
                <a:lnTo>
                  <a:pt x="5373855" y="1517639"/>
                </a:lnTo>
                <a:lnTo>
                  <a:pt x="5379273" y="1518059"/>
                </a:lnTo>
                <a:lnTo>
                  <a:pt x="5385030" y="1519321"/>
                </a:lnTo>
                <a:lnTo>
                  <a:pt x="5390448" y="1521002"/>
                </a:lnTo>
                <a:lnTo>
                  <a:pt x="5396545" y="1523947"/>
                </a:lnTo>
                <a:lnTo>
                  <a:pt x="5402302" y="1526470"/>
                </a:lnTo>
                <a:lnTo>
                  <a:pt x="5407721" y="1530674"/>
                </a:lnTo>
                <a:lnTo>
                  <a:pt x="5413816" y="1535720"/>
                </a:lnTo>
                <a:lnTo>
                  <a:pt x="5419573" y="1541605"/>
                </a:lnTo>
                <a:lnTo>
                  <a:pt x="5388417" y="1546652"/>
                </a:lnTo>
                <a:lnTo>
                  <a:pt x="5373516" y="1548754"/>
                </a:lnTo>
                <a:lnTo>
                  <a:pt x="5359631" y="1550016"/>
                </a:lnTo>
                <a:lnTo>
                  <a:pt x="5352858" y="1550016"/>
                </a:lnTo>
                <a:lnTo>
                  <a:pt x="5346083" y="1549595"/>
                </a:lnTo>
                <a:lnTo>
                  <a:pt x="5339650" y="1548333"/>
                </a:lnTo>
                <a:lnTo>
                  <a:pt x="5333215" y="1547073"/>
                </a:lnTo>
                <a:lnTo>
                  <a:pt x="5326781" y="1544970"/>
                </a:lnTo>
                <a:lnTo>
                  <a:pt x="5320346" y="1542026"/>
                </a:lnTo>
                <a:lnTo>
                  <a:pt x="5314250" y="1539083"/>
                </a:lnTo>
                <a:lnTo>
                  <a:pt x="5307815" y="1534879"/>
                </a:lnTo>
                <a:lnTo>
                  <a:pt x="5283093" y="1534039"/>
                </a:lnTo>
                <a:lnTo>
                  <a:pt x="5284447" y="1537401"/>
                </a:lnTo>
                <a:lnTo>
                  <a:pt x="5285802" y="1541185"/>
                </a:lnTo>
                <a:lnTo>
                  <a:pt x="5289867" y="1547073"/>
                </a:lnTo>
                <a:lnTo>
                  <a:pt x="5293931" y="1553800"/>
                </a:lnTo>
                <a:lnTo>
                  <a:pt x="5297655" y="1560527"/>
                </a:lnTo>
                <a:lnTo>
                  <a:pt x="5299010" y="1563891"/>
                </a:lnTo>
                <a:lnTo>
                  <a:pt x="5300365" y="1567255"/>
                </a:lnTo>
                <a:lnTo>
                  <a:pt x="5301042" y="1571039"/>
                </a:lnTo>
                <a:lnTo>
                  <a:pt x="5301720" y="1575243"/>
                </a:lnTo>
                <a:lnTo>
                  <a:pt x="5301042" y="1579028"/>
                </a:lnTo>
                <a:lnTo>
                  <a:pt x="5300365" y="1583653"/>
                </a:lnTo>
                <a:lnTo>
                  <a:pt x="5299010" y="1587858"/>
                </a:lnTo>
                <a:lnTo>
                  <a:pt x="5296640" y="1592482"/>
                </a:lnTo>
                <a:lnTo>
                  <a:pt x="5311202" y="1593324"/>
                </a:lnTo>
                <a:lnTo>
                  <a:pt x="5325764" y="1594585"/>
                </a:lnTo>
                <a:lnTo>
                  <a:pt x="5340327" y="1595005"/>
                </a:lnTo>
                <a:lnTo>
                  <a:pt x="5347439" y="1596266"/>
                </a:lnTo>
                <a:lnTo>
                  <a:pt x="5354551" y="1596687"/>
                </a:lnTo>
                <a:lnTo>
                  <a:pt x="5361663" y="1598369"/>
                </a:lnTo>
                <a:lnTo>
                  <a:pt x="5368435" y="1600893"/>
                </a:lnTo>
                <a:lnTo>
                  <a:pt x="5375210" y="1602994"/>
                </a:lnTo>
                <a:lnTo>
                  <a:pt x="5381982" y="1606358"/>
                </a:lnTo>
                <a:lnTo>
                  <a:pt x="5388755" y="1610143"/>
                </a:lnTo>
                <a:lnTo>
                  <a:pt x="5395190" y="1615187"/>
                </a:lnTo>
                <a:lnTo>
                  <a:pt x="5400947" y="1621495"/>
                </a:lnTo>
                <a:lnTo>
                  <a:pt x="5407043" y="1628223"/>
                </a:lnTo>
                <a:lnTo>
                  <a:pt x="5405688" y="1653030"/>
                </a:lnTo>
                <a:lnTo>
                  <a:pt x="5405688" y="1662280"/>
                </a:lnTo>
                <a:lnTo>
                  <a:pt x="5405350" y="1669848"/>
                </a:lnTo>
                <a:lnTo>
                  <a:pt x="5404334" y="1676997"/>
                </a:lnTo>
                <a:lnTo>
                  <a:pt x="5402980" y="1683303"/>
                </a:lnTo>
                <a:lnTo>
                  <a:pt x="5401625" y="1689610"/>
                </a:lnTo>
                <a:lnTo>
                  <a:pt x="5399932" y="1694237"/>
                </a:lnTo>
                <a:lnTo>
                  <a:pt x="5398238" y="1699281"/>
                </a:lnTo>
                <a:lnTo>
                  <a:pt x="5395868" y="1703486"/>
                </a:lnTo>
                <a:lnTo>
                  <a:pt x="5393835" y="1706850"/>
                </a:lnTo>
                <a:lnTo>
                  <a:pt x="5391126" y="1710214"/>
                </a:lnTo>
                <a:lnTo>
                  <a:pt x="5388417" y="1712736"/>
                </a:lnTo>
                <a:lnTo>
                  <a:pt x="5385030" y="1714418"/>
                </a:lnTo>
                <a:lnTo>
                  <a:pt x="5381982" y="1716941"/>
                </a:lnTo>
                <a:lnTo>
                  <a:pt x="5378934" y="1717783"/>
                </a:lnTo>
                <a:lnTo>
                  <a:pt x="5375210" y="1719044"/>
                </a:lnTo>
                <a:lnTo>
                  <a:pt x="5371822" y="1719884"/>
                </a:lnTo>
                <a:lnTo>
                  <a:pt x="5364033" y="1720725"/>
                </a:lnTo>
                <a:lnTo>
                  <a:pt x="5356583" y="1721146"/>
                </a:lnTo>
                <a:lnTo>
                  <a:pt x="5347777" y="1720725"/>
                </a:lnTo>
                <a:lnTo>
                  <a:pt x="5339650" y="1719884"/>
                </a:lnTo>
                <a:lnTo>
                  <a:pt x="5323055" y="1719044"/>
                </a:lnTo>
                <a:lnTo>
                  <a:pt x="5315605" y="1719044"/>
                </a:lnTo>
                <a:lnTo>
                  <a:pt x="5307815" y="1719464"/>
                </a:lnTo>
                <a:lnTo>
                  <a:pt x="5306460" y="1724089"/>
                </a:lnTo>
                <a:lnTo>
                  <a:pt x="5306122" y="1727874"/>
                </a:lnTo>
                <a:lnTo>
                  <a:pt x="5306122" y="1732498"/>
                </a:lnTo>
                <a:lnTo>
                  <a:pt x="5306460" y="1736283"/>
                </a:lnTo>
                <a:lnTo>
                  <a:pt x="5307477" y="1739646"/>
                </a:lnTo>
                <a:lnTo>
                  <a:pt x="5308832" y="1743430"/>
                </a:lnTo>
                <a:lnTo>
                  <a:pt x="5311880" y="1750579"/>
                </a:lnTo>
                <a:lnTo>
                  <a:pt x="5315605" y="1758568"/>
                </a:lnTo>
                <a:lnTo>
                  <a:pt x="5318314" y="1766976"/>
                </a:lnTo>
                <a:lnTo>
                  <a:pt x="5319668" y="1771182"/>
                </a:lnTo>
                <a:lnTo>
                  <a:pt x="5320007" y="1775807"/>
                </a:lnTo>
                <a:lnTo>
                  <a:pt x="5320346" y="1780853"/>
                </a:lnTo>
                <a:lnTo>
                  <a:pt x="5320346" y="1786319"/>
                </a:lnTo>
                <a:lnTo>
                  <a:pt x="5320007" y="1791364"/>
                </a:lnTo>
                <a:lnTo>
                  <a:pt x="5320346" y="1794728"/>
                </a:lnTo>
                <a:lnTo>
                  <a:pt x="5321701" y="1796830"/>
                </a:lnTo>
                <a:lnTo>
                  <a:pt x="5323055" y="1798091"/>
                </a:lnTo>
                <a:lnTo>
                  <a:pt x="5325087" y="1798091"/>
                </a:lnTo>
                <a:lnTo>
                  <a:pt x="5327119" y="1797671"/>
                </a:lnTo>
                <a:lnTo>
                  <a:pt x="5329828" y="1796409"/>
                </a:lnTo>
                <a:lnTo>
                  <a:pt x="5333215" y="1794728"/>
                </a:lnTo>
                <a:lnTo>
                  <a:pt x="5339311" y="1790523"/>
                </a:lnTo>
                <a:lnTo>
                  <a:pt x="5345746" y="1785898"/>
                </a:lnTo>
                <a:lnTo>
                  <a:pt x="5349131" y="1783795"/>
                </a:lnTo>
                <a:lnTo>
                  <a:pt x="5352519" y="1782534"/>
                </a:lnTo>
                <a:lnTo>
                  <a:pt x="5355228" y="1782114"/>
                </a:lnTo>
                <a:lnTo>
                  <a:pt x="5358276" y="1782114"/>
                </a:lnTo>
                <a:lnTo>
                  <a:pt x="5364372" y="1782114"/>
                </a:lnTo>
                <a:lnTo>
                  <a:pt x="5370468" y="1783795"/>
                </a:lnTo>
                <a:lnTo>
                  <a:pt x="5376225" y="1785898"/>
                </a:lnTo>
                <a:lnTo>
                  <a:pt x="5380967" y="1789263"/>
                </a:lnTo>
                <a:lnTo>
                  <a:pt x="5385030" y="1793887"/>
                </a:lnTo>
                <a:lnTo>
                  <a:pt x="5389094" y="1799353"/>
                </a:lnTo>
                <a:lnTo>
                  <a:pt x="5392819" y="1805240"/>
                </a:lnTo>
                <a:lnTo>
                  <a:pt x="5395529" y="1812809"/>
                </a:lnTo>
                <a:lnTo>
                  <a:pt x="5545894" y="1875037"/>
                </a:lnTo>
                <a:lnTo>
                  <a:pt x="5550297" y="1878401"/>
                </a:lnTo>
                <a:lnTo>
                  <a:pt x="5555037" y="1880504"/>
                </a:lnTo>
                <a:lnTo>
                  <a:pt x="5559779" y="1882185"/>
                </a:lnTo>
                <a:lnTo>
                  <a:pt x="5565198" y="1883866"/>
                </a:lnTo>
                <a:lnTo>
                  <a:pt x="5575696" y="1885548"/>
                </a:lnTo>
                <a:lnTo>
                  <a:pt x="5585856" y="1887231"/>
                </a:lnTo>
                <a:lnTo>
                  <a:pt x="5596354" y="1888913"/>
                </a:lnTo>
                <a:lnTo>
                  <a:pt x="5601095" y="1890174"/>
                </a:lnTo>
                <a:lnTo>
                  <a:pt x="5606175" y="1891856"/>
                </a:lnTo>
                <a:lnTo>
                  <a:pt x="5610917" y="1893537"/>
                </a:lnTo>
                <a:lnTo>
                  <a:pt x="5615658" y="1896480"/>
                </a:lnTo>
                <a:lnTo>
                  <a:pt x="5620399" y="1899425"/>
                </a:lnTo>
                <a:lnTo>
                  <a:pt x="5624463" y="1904050"/>
                </a:lnTo>
                <a:lnTo>
                  <a:pt x="5683390" y="1905310"/>
                </a:lnTo>
                <a:lnTo>
                  <a:pt x="5690501" y="1903629"/>
                </a:lnTo>
                <a:lnTo>
                  <a:pt x="5697275" y="1902368"/>
                </a:lnTo>
                <a:lnTo>
                  <a:pt x="5704048" y="1902788"/>
                </a:lnTo>
                <a:lnTo>
                  <a:pt x="5709805" y="1904050"/>
                </a:lnTo>
                <a:lnTo>
                  <a:pt x="5715562" y="1905731"/>
                </a:lnTo>
                <a:lnTo>
                  <a:pt x="5721658" y="1908675"/>
                </a:lnTo>
                <a:lnTo>
                  <a:pt x="5727078" y="1912037"/>
                </a:lnTo>
                <a:lnTo>
                  <a:pt x="5732157" y="1915402"/>
                </a:lnTo>
                <a:lnTo>
                  <a:pt x="5737575" y="1919607"/>
                </a:lnTo>
                <a:lnTo>
                  <a:pt x="5742655" y="1923812"/>
                </a:lnTo>
                <a:lnTo>
                  <a:pt x="5752476" y="1933062"/>
                </a:lnTo>
                <a:lnTo>
                  <a:pt x="5762298" y="1942733"/>
                </a:lnTo>
                <a:lnTo>
                  <a:pt x="5767716" y="1946517"/>
                </a:lnTo>
                <a:lnTo>
                  <a:pt x="5772797" y="1950300"/>
                </a:lnTo>
                <a:lnTo>
                  <a:pt x="5773135" y="1950300"/>
                </a:lnTo>
                <a:lnTo>
                  <a:pt x="5776861" y="1950300"/>
                </a:lnTo>
                <a:lnTo>
                  <a:pt x="5780246" y="1950720"/>
                </a:lnTo>
                <a:lnTo>
                  <a:pt x="5783972" y="1952404"/>
                </a:lnTo>
                <a:lnTo>
                  <a:pt x="5786681" y="1954926"/>
                </a:lnTo>
                <a:lnTo>
                  <a:pt x="5789390" y="1957448"/>
                </a:lnTo>
                <a:lnTo>
                  <a:pt x="5792100" y="1960391"/>
                </a:lnTo>
                <a:lnTo>
                  <a:pt x="5796841" y="1967119"/>
                </a:lnTo>
                <a:lnTo>
                  <a:pt x="5845947" y="1984780"/>
                </a:lnTo>
                <a:lnTo>
                  <a:pt x="5858477" y="1984360"/>
                </a:lnTo>
                <a:lnTo>
                  <a:pt x="5908938" y="1999496"/>
                </a:lnTo>
                <a:lnTo>
                  <a:pt x="5914695" y="1999916"/>
                </a:lnTo>
                <a:lnTo>
                  <a:pt x="5920451" y="1999916"/>
                </a:lnTo>
                <a:lnTo>
                  <a:pt x="5926209" y="1999916"/>
                </a:lnTo>
                <a:lnTo>
                  <a:pt x="5932305" y="2001177"/>
                </a:lnTo>
                <a:lnTo>
                  <a:pt x="5934676" y="2002018"/>
                </a:lnTo>
                <a:lnTo>
                  <a:pt x="5937385" y="2003700"/>
                </a:lnTo>
                <a:lnTo>
                  <a:pt x="5940094" y="2005383"/>
                </a:lnTo>
                <a:lnTo>
                  <a:pt x="5942464" y="2008325"/>
                </a:lnTo>
                <a:lnTo>
                  <a:pt x="5945174" y="2011690"/>
                </a:lnTo>
                <a:lnTo>
                  <a:pt x="5946868" y="2015474"/>
                </a:lnTo>
                <a:lnTo>
                  <a:pt x="5949239" y="2020098"/>
                </a:lnTo>
                <a:lnTo>
                  <a:pt x="5950932" y="2025563"/>
                </a:lnTo>
                <a:lnTo>
                  <a:pt x="5929935" y="2029348"/>
                </a:lnTo>
                <a:lnTo>
                  <a:pt x="5919436" y="2031030"/>
                </a:lnTo>
                <a:lnTo>
                  <a:pt x="5909615" y="2031871"/>
                </a:lnTo>
                <a:lnTo>
                  <a:pt x="5904196" y="2031871"/>
                </a:lnTo>
                <a:lnTo>
                  <a:pt x="5899455" y="2031030"/>
                </a:lnTo>
                <a:lnTo>
                  <a:pt x="5894375" y="2030189"/>
                </a:lnTo>
                <a:lnTo>
                  <a:pt x="5889973" y="2028508"/>
                </a:lnTo>
                <a:lnTo>
                  <a:pt x="5884893" y="2026827"/>
                </a:lnTo>
                <a:lnTo>
                  <a:pt x="5880152" y="2023882"/>
                </a:lnTo>
                <a:lnTo>
                  <a:pt x="5875071" y="2020519"/>
                </a:lnTo>
                <a:lnTo>
                  <a:pt x="5870669" y="2016734"/>
                </a:lnTo>
                <a:lnTo>
                  <a:pt x="5864234" y="2015474"/>
                </a:lnTo>
                <a:lnTo>
                  <a:pt x="5858477" y="2013790"/>
                </a:lnTo>
                <a:lnTo>
                  <a:pt x="5786342" y="2013371"/>
                </a:lnTo>
                <a:lnTo>
                  <a:pt x="5776183" y="2015054"/>
                </a:lnTo>
                <a:lnTo>
                  <a:pt x="5766023" y="2016315"/>
                </a:lnTo>
                <a:lnTo>
                  <a:pt x="5756202" y="2016734"/>
                </a:lnTo>
                <a:lnTo>
                  <a:pt x="5746380" y="2018416"/>
                </a:lnTo>
                <a:lnTo>
                  <a:pt x="5741301" y="2020098"/>
                </a:lnTo>
                <a:lnTo>
                  <a:pt x="5736220" y="2021359"/>
                </a:lnTo>
                <a:lnTo>
                  <a:pt x="5731480" y="2023462"/>
                </a:lnTo>
                <a:lnTo>
                  <a:pt x="5726400" y="2025563"/>
                </a:lnTo>
                <a:lnTo>
                  <a:pt x="5721658" y="2028929"/>
                </a:lnTo>
                <a:lnTo>
                  <a:pt x="5716579" y="2032292"/>
                </a:lnTo>
                <a:lnTo>
                  <a:pt x="5711499" y="2036919"/>
                </a:lnTo>
                <a:lnTo>
                  <a:pt x="5706757" y="2041962"/>
                </a:lnTo>
                <a:lnTo>
                  <a:pt x="5704048" y="2044485"/>
                </a:lnTo>
                <a:lnTo>
                  <a:pt x="5701000" y="2047008"/>
                </a:lnTo>
                <a:lnTo>
                  <a:pt x="5697614" y="2049111"/>
                </a:lnTo>
                <a:lnTo>
                  <a:pt x="5694566" y="2050793"/>
                </a:lnTo>
                <a:lnTo>
                  <a:pt x="5690840" y="2052054"/>
                </a:lnTo>
                <a:lnTo>
                  <a:pt x="5687454" y="2052895"/>
                </a:lnTo>
                <a:lnTo>
                  <a:pt x="5680341" y="2054157"/>
                </a:lnTo>
                <a:lnTo>
                  <a:pt x="5672553" y="2054157"/>
                </a:lnTo>
                <a:lnTo>
                  <a:pt x="5665103" y="2052895"/>
                </a:lnTo>
                <a:lnTo>
                  <a:pt x="5657313" y="2051213"/>
                </a:lnTo>
                <a:lnTo>
                  <a:pt x="5649523" y="2049111"/>
                </a:lnTo>
                <a:lnTo>
                  <a:pt x="5642412" y="2046168"/>
                </a:lnTo>
                <a:lnTo>
                  <a:pt x="5635300" y="2042803"/>
                </a:lnTo>
                <a:lnTo>
                  <a:pt x="5628865" y="2039440"/>
                </a:lnTo>
                <a:lnTo>
                  <a:pt x="5623108" y="2036076"/>
                </a:lnTo>
                <a:lnTo>
                  <a:pt x="5613626" y="2029348"/>
                </a:lnTo>
                <a:lnTo>
                  <a:pt x="5610239" y="2026827"/>
                </a:lnTo>
                <a:lnTo>
                  <a:pt x="5607869" y="2024723"/>
                </a:lnTo>
                <a:lnTo>
                  <a:pt x="5603804" y="2020098"/>
                </a:lnTo>
                <a:lnTo>
                  <a:pt x="5599402" y="2015474"/>
                </a:lnTo>
                <a:lnTo>
                  <a:pt x="5595338" y="2012108"/>
                </a:lnTo>
                <a:lnTo>
                  <a:pt x="5590935" y="2008747"/>
                </a:lnTo>
                <a:lnTo>
                  <a:pt x="5586872" y="2006223"/>
                </a:lnTo>
                <a:lnTo>
                  <a:pt x="5582808" y="2003700"/>
                </a:lnTo>
                <a:lnTo>
                  <a:pt x="5578744" y="2002018"/>
                </a:lnTo>
                <a:lnTo>
                  <a:pt x="5574680" y="2001177"/>
                </a:lnTo>
                <a:lnTo>
                  <a:pt x="5570616" y="1999916"/>
                </a:lnTo>
                <a:lnTo>
                  <a:pt x="5566552" y="1999496"/>
                </a:lnTo>
                <a:lnTo>
                  <a:pt x="5558424" y="1999496"/>
                </a:lnTo>
                <a:lnTo>
                  <a:pt x="5550974" y="1999916"/>
                </a:lnTo>
                <a:lnTo>
                  <a:pt x="5543185" y="2002018"/>
                </a:lnTo>
                <a:lnTo>
                  <a:pt x="5535057" y="2004542"/>
                </a:lnTo>
                <a:lnTo>
                  <a:pt x="5527606" y="2007906"/>
                </a:lnTo>
                <a:lnTo>
                  <a:pt x="5512366" y="2015054"/>
                </a:lnTo>
                <a:lnTo>
                  <a:pt x="5497127" y="2021781"/>
                </a:lnTo>
                <a:lnTo>
                  <a:pt x="5489338" y="2024723"/>
                </a:lnTo>
                <a:lnTo>
                  <a:pt x="5481210" y="2026827"/>
                </a:lnTo>
                <a:lnTo>
                  <a:pt x="5521171" y="2044065"/>
                </a:lnTo>
                <a:lnTo>
                  <a:pt x="5561811" y="2061305"/>
                </a:lnTo>
                <a:lnTo>
                  <a:pt x="5563504" y="2061724"/>
                </a:lnTo>
                <a:lnTo>
                  <a:pt x="5565198" y="2062566"/>
                </a:lnTo>
                <a:lnTo>
                  <a:pt x="5569600" y="2061724"/>
                </a:lnTo>
                <a:lnTo>
                  <a:pt x="5574680" y="2061724"/>
                </a:lnTo>
                <a:lnTo>
                  <a:pt x="5578744" y="2061724"/>
                </a:lnTo>
                <a:lnTo>
                  <a:pt x="5580437" y="2062566"/>
                </a:lnTo>
                <a:lnTo>
                  <a:pt x="5582469" y="2062985"/>
                </a:lnTo>
                <a:lnTo>
                  <a:pt x="5583824" y="2064667"/>
                </a:lnTo>
                <a:lnTo>
                  <a:pt x="5584500" y="2066350"/>
                </a:lnTo>
                <a:lnTo>
                  <a:pt x="5584839" y="2068451"/>
                </a:lnTo>
                <a:lnTo>
                  <a:pt x="5584839" y="2071816"/>
                </a:lnTo>
                <a:lnTo>
                  <a:pt x="5584500" y="2076021"/>
                </a:lnTo>
                <a:lnTo>
                  <a:pt x="5583146" y="2080647"/>
                </a:lnTo>
                <a:lnTo>
                  <a:pt x="5581792" y="2085692"/>
                </a:lnTo>
                <a:lnTo>
                  <a:pt x="5579760" y="2089895"/>
                </a:lnTo>
                <a:lnTo>
                  <a:pt x="5577051" y="2092419"/>
                </a:lnTo>
                <a:lnTo>
                  <a:pt x="5575019" y="2093681"/>
                </a:lnTo>
                <a:lnTo>
                  <a:pt x="5573326" y="2094942"/>
                </a:lnTo>
                <a:lnTo>
                  <a:pt x="5571632" y="2095362"/>
                </a:lnTo>
                <a:lnTo>
                  <a:pt x="5569600" y="2095362"/>
                </a:lnTo>
                <a:lnTo>
                  <a:pt x="5565198" y="2094942"/>
                </a:lnTo>
                <a:lnTo>
                  <a:pt x="5559779" y="2093261"/>
                </a:lnTo>
                <a:lnTo>
                  <a:pt x="5554361" y="2089054"/>
                </a:lnTo>
                <a:lnTo>
                  <a:pt x="5549619" y="2086532"/>
                </a:lnTo>
                <a:lnTo>
                  <a:pt x="5545555" y="2084010"/>
                </a:lnTo>
                <a:lnTo>
                  <a:pt x="5541829" y="2083588"/>
                </a:lnTo>
                <a:lnTo>
                  <a:pt x="5538782" y="2083169"/>
                </a:lnTo>
                <a:lnTo>
                  <a:pt x="5535734" y="2084010"/>
                </a:lnTo>
                <a:lnTo>
                  <a:pt x="5533363" y="2085270"/>
                </a:lnTo>
                <a:lnTo>
                  <a:pt x="5530993" y="2087373"/>
                </a:lnTo>
                <a:lnTo>
                  <a:pt x="5529300" y="2089895"/>
                </a:lnTo>
                <a:lnTo>
                  <a:pt x="5527606" y="2093261"/>
                </a:lnTo>
                <a:lnTo>
                  <a:pt x="5526251" y="2096623"/>
                </a:lnTo>
                <a:lnTo>
                  <a:pt x="5523881" y="2104613"/>
                </a:lnTo>
                <a:lnTo>
                  <a:pt x="5522188" y="2113863"/>
                </a:lnTo>
                <a:lnTo>
                  <a:pt x="5520833" y="2122692"/>
                </a:lnTo>
                <a:lnTo>
                  <a:pt x="5518124" y="2125637"/>
                </a:lnTo>
                <a:lnTo>
                  <a:pt x="5519140" y="2126056"/>
                </a:lnTo>
                <a:lnTo>
                  <a:pt x="5520833" y="2122692"/>
                </a:lnTo>
                <a:lnTo>
                  <a:pt x="5570616" y="2123955"/>
                </a:lnTo>
                <a:lnTo>
                  <a:pt x="5593984" y="2131943"/>
                </a:lnTo>
                <a:lnTo>
                  <a:pt x="5617351" y="2139931"/>
                </a:lnTo>
                <a:lnTo>
                  <a:pt x="5641058" y="2146238"/>
                </a:lnTo>
                <a:lnTo>
                  <a:pt x="5665441" y="2152125"/>
                </a:lnTo>
                <a:lnTo>
                  <a:pt x="5689486" y="2157170"/>
                </a:lnTo>
                <a:lnTo>
                  <a:pt x="5714885" y="2160955"/>
                </a:lnTo>
                <a:lnTo>
                  <a:pt x="5740285" y="2165159"/>
                </a:lnTo>
                <a:lnTo>
                  <a:pt x="5766361" y="2168524"/>
                </a:lnTo>
                <a:lnTo>
                  <a:pt x="5759589" y="2173990"/>
                </a:lnTo>
                <a:lnTo>
                  <a:pt x="5752815" y="2179034"/>
                </a:lnTo>
                <a:lnTo>
                  <a:pt x="5746719" y="2182819"/>
                </a:lnTo>
                <a:lnTo>
                  <a:pt x="5739946" y="2186182"/>
                </a:lnTo>
                <a:lnTo>
                  <a:pt x="5733512" y="2189126"/>
                </a:lnTo>
                <a:lnTo>
                  <a:pt x="5727416" y="2191228"/>
                </a:lnTo>
                <a:lnTo>
                  <a:pt x="5720642" y="2192911"/>
                </a:lnTo>
                <a:lnTo>
                  <a:pt x="5714208" y="2194172"/>
                </a:lnTo>
                <a:lnTo>
                  <a:pt x="5708112" y="2194593"/>
                </a:lnTo>
                <a:lnTo>
                  <a:pt x="5702354" y="2194593"/>
                </a:lnTo>
                <a:lnTo>
                  <a:pt x="5695920" y="2194593"/>
                </a:lnTo>
                <a:lnTo>
                  <a:pt x="5689486" y="2193332"/>
                </a:lnTo>
                <a:lnTo>
                  <a:pt x="5677632" y="2191650"/>
                </a:lnTo>
                <a:lnTo>
                  <a:pt x="5665441" y="2188286"/>
                </a:lnTo>
                <a:lnTo>
                  <a:pt x="5653249" y="2184921"/>
                </a:lnTo>
                <a:lnTo>
                  <a:pt x="5641735" y="2181138"/>
                </a:lnTo>
                <a:lnTo>
                  <a:pt x="5629882" y="2177354"/>
                </a:lnTo>
                <a:lnTo>
                  <a:pt x="5617690" y="2173990"/>
                </a:lnTo>
                <a:lnTo>
                  <a:pt x="5606175" y="2171047"/>
                </a:lnTo>
                <a:lnTo>
                  <a:pt x="5594323" y="2169364"/>
                </a:lnTo>
                <a:lnTo>
                  <a:pt x="5588565" y="2168945"/>
                </a:lnTo>
                <a:lnTo>
                  <a:pt x="5582808" y="2168945"/>
                </a:lnTo>
                <a:lnTo>
                  <a:pt x="5577051" y="2169364"/>
                </a:lnTo>
                <a:lnTo>
                  <a:pt x="5570616" y="2170626"/>
                </a:lnTo>
                <a:lnTo>
                  <a:pt x="5571632" y="2176091"/>
                </a:lnTo>
                <a:lnTo>
                  <a:pt x="5572310" y="2181138"/>
                </a:lnTo>
                <a:lnTo>
                  <a:pt x="5573326" y="2185763"/>
                </a:lnTo>
                <a:lnTo>
                  <a:pt x="5574680" y="2188286"/>
                </a:lnTo>
                <a:lnTo>
                  <a:pt x="5576374" y="2191228"/>
                </a:lnTo>
                <a:lnTo>
                  <a:pt x="5578406" y="2192911"/>
                </a:lnTo>
                <a:lnTo>
                  <a:pt x="5580437" y="2194172"/>
                </a:lnTo>
                <a:lnTo>
                  <a:pt x="5582808" y="2194593"/>
                </a:lnTo>
                <a:lnTo>
                  <a:pt x="5585517" y="2194593"/>
                </a:lnTo>
                <a:lnTo>
                  <a:pt x="5588226" y="2194593"/>
                </a:lnTo>
                <a:lnTo>
                  <a:pt x="5593645" y="2193332"/>
                </a:lnTo>
                <a:lnTo>
                  <a:pt x="5606175" y="2189548"/>
                </a:lnTo>
                <a:lnTo>
                  <a:pt x="5613287" y="2188286"/>
                </a:lnTo>
                <a:lnTo>
                  <a:pt x="5616336" y="2187866"/>
                </a:lnTo>
                <a:lnTo>
                  <a:pt x="5619045" y="2188286"/>
                </a:lnTo>
                <a:lnTo>
                  <a:pt x="5621415" y="2188286"/>
                </a:lnTo>
                <a:lnTo>
                  <a:pt x="5623786" y="2189548"/>
                </a:lnTo>
                <a:lnTo>
                  <a:pt x="5625479" y="2190809"/>
                </a:lnTo>
                <a:lnTo>
                  <a:pt x="5627172" y="2192490"/>
                </a:lnTo>
                <a:lnTo>
                  <a:pt x="5628865" y="2194593"/>
                </a:lnTo>
                <a:lnTo>
                  <a:pt x="5629882" y="2197534"/>
                </a:lnTo>
                <a:lnTo>
                  <a:pt x="5631236" y="2200900"/>
                </a:lnTo>
                <a:lnTo>
                  <a:pt x="5632252" y="2204684"/>
                </a:lnTo>
                <a:lnTo>
                  <a:pt x="5633606" y="2213515"/>
                </a:lnTo>
                <a:lnTo>
                  <a:pt x="5634284" y="2225287"/>
                </a:lnTo>
                <a:lnTo>
                  <a:pt x="5634961" y="2236218"/>
                </a:lnTo>
                <a:lnTo>
                  <a:pt x="5634961" y="2244628"/>
                </a:lnTo>
                <a:lnTo>
                  <a:pt x="5634284" y="2247992"/>
                </a:lnTo>
                <a:lnTo>
                  <a:pt x="5633606" y="2250936"/>
                </a:lnTo>
                <a:lnTo>
                  <a:pt x="5632591" y="2253037"/>
                </a:lnTo>
                <a:lnTo>
                  <a:pt x="5631574" y="2254720"/>
                </a:lnTo>
                <a:lnTo>
                  <a:pt x="5630220" y="2256401"/>
                </a:lnTo>
                <a:lnTo>
                  <a:pt x="5628527" y="2258084"/>
                </a:lnTo>
                <a:lnTo>
                  <a:pt x="5624463" y="2260185"/>
                </a:lnTo>
                <a:lnTo>
                  <a:pt x="5611932" y="2265231"/>
                </a:lnTo>
                <a:lnTo>
                  <a:pt x="5604821" y="2267754"/>
                </a:lnTo>
                <a:lnTo>
                  <a:pt x="5597032" y="2269435"/>
                </a:lnTo>
                <a:lnTo>
                  <a:pt x="5588903" y="2269857"/>
                </a:lnTo>
                <a:lnTo>
                  <a:pt x="5581454" y="2271117"/>
                </a:lnTo>
                <a:lnTo>
                  <a:pt x="5565536" y="2271538"/>
                </a:lnTo>
                <a:lnTo>
                  <a:pt x="5557747" y="2271538"/>
                </a:lnTo>
                <a:lnTo>
                  <a:pt x="5549958" y="2271958"/>
                </a:lnTo>
                <a:lnTo>
                  <a:pt x="5542507" y="2273642"/>
                </a:lnTo>
                <a:lnTo>
                  <a:pt x="5534718" y="2275323"/>
                </a:lnTo>
                <a:lnTo>
                  <a:pt x="5527606" y="2277846"/>
                </a:lnTo>
                <a:lnTo>
                  <a:pt x="5520494" y="2281629"/>
                </a:lnTo>
                <a:lnTo>
                  <a:pt x="5516769" y="2283732"/>
                </a:lnTo>
                <a:lnTo>
                  <a:pt x="5513722" y="2286674"/>
                </a:lnTo>
                <a:lnTo>
                  <a:pt x="5510335" y="2289199"/>
                </a:lnTo>
                <a:lnTo>
                  <a:pt x="5507287" y="2292561"/>
                </a:lnTo>
                <a:lnTo>
                  <a:pt x="5504238" y="2295927"/>
                </a:lnTo>
                <a:lnTo>
                  <a:pt x="5501190" y="2300550"/>
                </a:lnTo>
                <a:lnTo>
                  <a:pt x="5498481" y="2305175"/>
                </a:lnTo>
                <a:lnTo>
                  <a:pt x="5495772" y="2309801"/>
                </a:lnTo>
                <a:lnTo>
                  <a:pt x="5520494" y="2310641"/>
                </a:lnTo>
                <a:lnTo>
                  <a:pt x="5537089" y="2317370"/>
                </a:lnTo>
                <a:lnTo>
                  <a:pt x="5553683" y="2322837"/>
                </a:lnTo>
                <a:lnTo>
                  <a:pt x="5570277" y="2327880"/>
                </a:lnTo>
                <a:lnTo>
                  <a:pt x="5587211" y="2332506"/>
                </a:lnTo>
                <a:lnTo>
                  <a:pt x="5604482" y="2336290"/>
                </a:lnTo>
                <a:lnTo>
                  <a:pt x="5621415" y="2339655"/>
                </a:lnTo>
                <a:lnTo>
                  <a:pt x="5655619" y="2345120"/>
                </a:lnTo>
                <a:lnTo>
                  <a:pt x="5689486" y="2350586"/>
                </a:lnTo>
                <a:lnTo>
                  <a:pt x="5723690" y="2356893"/>
                </a:lnTo>
                <a:lnTo>
                  <a:pt x="5740962" y="2360257"/>
                </a:lnTo>
                <a:lnTo>
                  <a:pt x="5757895" y="2364042"/>
                </a:lnTo>
                <a:lnTo>
                  <a:pt x="5774489" y="2368667"/>
                </a:lnTo>
                <a:lnTo>
                  <a:pt x="5791423" y="2373712"/>
                </a:lnTo>
                <a:lnTo>
                  <a:pt x="5799212" y="2376235"/>
                </a:lnTo>
                <a:lnTo>
                  <a:pt x="5802937" y="2378757"/>
                </a:lnTo>
                <a:lnTo>
                  <a:pt x="5805985" y="2380860"/>
                </a:lnTo>
                <a:lnTo>
                  <a:pt x="5809033" y="2383804"/>
                </a:lnTo>
                <a:lnTo>
                  <a:pt x="5810726" y="2386747"/>
                </a:lnTo>
                <a:lnTo>
                  <a:pt x="5811742" y="2389269"/>
                </a:lnTo>
                <a:lnTo>
                  <a:pt x="5812080" y="2391372"/>
                </a:lnTo>
                <a:lnTo>
                  <a:pt x="5812758" y="2393474"/>
                </a:lnTo>
                <a:lnTo>
                  <a:pt x="5812758" y="2396417"/>
                </a:lnTo>
                <a:lnTo>
                  <a:pt x="5811742" y="2401884"/>
                </a:lnTo>
                <a:lnTo>
                  <a:pt x="5810048" y="2406509"/>
                </a:lnTo>
                <a:lnTo>
                  <a:pt x="5807678" y="2409872"/>
                </a:lnTo>
                <a:lnTo>
                  <a:pt x="5804969" y="2411974"/>
                </a:lnTo>
                <a:lnTo>
                  <a:pt x="5801582" y="2413656"/>
                </a:lnTo>
                <a:lnTo>
                  <a:pt x="5797857" y="2414077"/>
                </a:lnTo>
                <a:lnTo>
                  <a:pt x="5793454" y="2414077"/>
                </a:lnTo>
                <a:lnTo>
                  <a:pt x="5789390" y="2413656"/>
                </a:lnTo>
                <a:lnTo>
                  <a:pt x="5508303" y="2341757"/>
                </a:lnTo>
                <a:lnTo>
                  <a:pt x="5433119" y="2345120"/>
                </a:lnTo>
                <a:lnTo>
                  <a:pt x="5431765" y="2341337"/>
                </a:lnTo>
                <a:lnTo>
                  <a:pt x="5430410" y="2337131"/>
                </a:lnTo>
                <a:lnTo>
                  <a:pt x="5429734" y="2337971"/>
                </a:lnTo>
                <a:lnTo>
                  <a:pt x="5431426" y="2341337"/>
                </a:lnTo>
                <a:lnTo>
                  <a:pt x="5433119" y="2345120"/>
                </a:lnTo>
                <a:lnTo>
                  <a:pt x="5437184" y="2351849"/>
                </a:lnTo>
                <a:lnTo>
                  <a:pt x="5441248" y="2357314"/>
                </a:lnTo>
                <a:lnTo>
                  <a:pt x="5445312" y="2361940"/>
                </a:lnTo>
                <a:lnTo>
                  <a:pt x="5449714" y="2365723"/>
                </a:lnTo>
                <a:lnTo>
                  <a:pt x="5454455" y="2368667"/>
                </a:lnTo>
                <a:lnTo>
                  <a:pt x="5459197" y="2370769"/>
                </a:lnTo>
                <a:lnTo>
                  <a:pt x="5464277" y="2372030"/>
                </a:lnTo>
                <a:lnTo>
                  <a:pt x="5469695" y="2372870"/>
                </a:lnTo>
                <a:lnTo>
                  <a:pt x="5474436" y="2373712"/>
                </a:lnTo>
                <a:lnTo>
                  <a:pt x="5479855" y="2373712"/>
                </a:lnTo>
                <a:lnTo>
                  <a:pt x="5490692" y="2372870"/>
                </a:lnTo>
                <a:lnTo>
                  <a:pt x="5501529" y="2372451"/>
                </a:lnTo>
                <a:lnTo>
                  <a:pt x="5511689" y="2372451"/>
                </a:lnTo>
                <a:lnTo>
                  <a:pt x="5534379" y="2372870"/>
                </a:lnTo>
                <a:lnTo>
                  <a:pt x="5556731" y="2372870"/>
                </a:lnTo>
                <a:lnTo>
                  <a:pt x="5601095" y="2372451"/>
                </a:lnTo>
                <a:lnTo>
                  <a:pt x="5601095" y="2391792"/>
                </a:lnTo>
                <a:lnTo>
                  <a:pt x="5408059" y="2403566"/>
                </a:lnTo>
                <a:lnTo>
                  <a:pt x="5410430" y="2410713"/>
                </a:lnTo>
                <a:lnTo>
                  <a:pt x="5413139" y="2418281"/>
                </a:lnTo>
                <a:lnTo>
                  <a:pt x="5416187" y="2424168"/>
                </a:lnTo>
                <a:lnTo>
                  <a:pt x="5419236" y="2430475"/>
                </a:lnTo>
                <a:lnTo>
                  <a:pt x="5422960" y="2435521"/>
                </a:lnTo>
                <a:lnTo>
                  <a:pt x="5426347" y="2440566"/>
                </a:lnTo>
                <a:lnTo>
                  <a:pt x="5430410" y="2444770"/>
                </a:lnTo>
                <a:lnTo>
                  <a:pt x="5434474" y="2449396"/>
                </a:lnTo>
                <a:lnTo>
                  <a:pt x="5439216" y="2452760"/>
                </a:lnTo>
                <a:lnTo>
                  <a:pt x="5443957" y="2456123"/>
                </a:lnTo>
                <a:lnTo>
                  <a:pt x="5449037" y="2459068"/>
                </a:lnTo>
                <a:lnTo>
                  <a:pt x="5454455" y="2461168"/>
                </a:lnTo>
                <a:lnTo>
                  <a:pt x="5459873" y="2462851"/>
                </a:lnTo>
                <a:lnTo>
                  <a:pt x="5465970" y="2464533"/>
                </a:lnTo>
                <a:lnTo>
                  <a:pt x="5471727" y="2465374"/>
                </a:lnTo>
                <a:lnTo>
                  <a:pt x="5478500" y="2466214"/>
                </a:lnTo>
                <a:lnTo>
                  <a:pt x="5531670" y="2470420"/>
                </a:lnTo>
                <a:lnTo>
                  <a:pt x="5558085" y="2471680"/>
                </a:lnTo>
                <a:lnTo>
                  <a:pt x="5584500" y="2473363"/>
                </a:lnTo>
                <a:lnTo>
                  <a:pt x="5610917" y="2473783"/>
                </a:lnTo>
                <a:lnTo>
                  <a:pt x="5637671" y="2473783"/>
                </a:lnTo>
                <a:lnTo>
                  <a:pt x="5664425" y="2473363"/>
                </a:lnTo>
                <a:lnTo>
                  <a:pt x="5690840" y="2471680"/>
                </a:lnTo>
                <a:lnTo>
                  <a:pt x="5699645" y="2471261"/>
                </a:lnTo>
                <a:lnTo>
                  <a:pt x="5707435" y="2472101"/>
                </a:lnTo>
                <a:lnTo>
                  <a:pt x="5715224" y="2474623"/>
                </a:lnTo>
                <a:lnTo>
                  <a:pt x="5722336" y="2477147"/>
                </a:lnTo>
                <a:lnTo>
                  <a:pt x="5728770" y="2480510"/>
                </a:lnTo>
                <a:lnTo>
                  <a:pt x="5734528" y="2485556"/>
                </a:lnTo>
                <a:lnTo>
                  <a:pt x="5739607" y="2490602"/>
                </a:lnTo>
                <a:lnTo>
                  <a:pt x="5743671" y="2496909"/>
                </a:lnTo>
                <a:lnTo>
                  <a:pt x="5747058" y="2502796"/>
                </a:lnTo>
                <a:lnTo>
                  <a:pt x="5749768" y="2510363"/>
                </a:lnTo>
                <a:lnTo>
                  <a:pt x="5751461" y="2517512"/>
                </a:lnTo>
                <a:lnTo>
                  <a:pt x="5752476" y="2525081"/>
                </a:lnTo>
                <a:lnTo>
                  <a:pt x="5752476" y="2533489"/>
                </a:lnTo>
                <a:lnTo>
                  <a:pt x="5751122" y="2541899"/>
                </a:lnTo>
                <a:lnTo>
                  <a:pt x="5749429" y="2550728"/>
                </a:lnTo>
                <a:lnTo>
                  <a:pt x="5746380" y="2559138"/>
                </a:lnTo>
                <a:lnTo>
                  <a:pt x="5749768" y="2562501"/>
                </a:lnTo>
                <a:lnTo>
                  <a:pt x="5753493" y="2564605"/>
                </a:lnTo>
                <a:lnTo>
                  <a:pt x="5756879" y="2567127"/>
                </a:lnTo>
                <a:lnTo>
                  <a:pt x="5760943" y="2569229"/>
                </a:lnTo>
                <a:lnTo>
                  <a:pt x="5768732" y="2572173"/>
                </a:lnTo>
                <a:lnTo>
                  <a:pt x="5776183" y="2573854"/>
                </a:lnTo>
                <a:lnTo>
                  <a:pt x="5784311" y="2574695"/>
                </a:lnTo>
                <a:lnTo>
                  <a:pt x="5792439" y="2574695"/>
                </a:lnTo>
                <a:lnTo>
                  <a:pt x="5809033" y="2574274"/>
                </a:lnTo>
                <a:lnTo>
                  <a:pt x="5825289" y="2573854"/>
                </a:lnTo>
                <a:lnTo>
                  <a:pt x="5833416" y="2574274"/>
                </a:lnTo>
                <a:lnTo>
                  <a:pt x="5841545" y="2574695"/>
                </a:lnTo>
                <a:lnTo>
                  <a:pt x="5848995" y="2577217"/>
                </a:lnTo>
                <a:lnTo>
                  <a:pt x="5856783" y="2579741"/>
                </a:lnTo>
                <a:lnTo>
                  <a:pt x="5860848" y="2582264"/>
                </a:lnTo>
                <a:lnTo>
                  <a:pt x="5864234" y="2584366"/>
                </a:lnTo>
                <a:lnTo>
                  <a:pt x="5867960" y="2587310"/>
                </a:lnTo>
                <a:lnTo>
                  <a:pt x="5871684" y="2590254"/>
                </a:lnTo>
                <a:lnTo>
                  <a:pt x="5885570" y="2591935"/>
                </a:lnTo>
                <a:lnTo>
                  <a:pt x="5898777" y="2595298"/>
                </a:lnTo>
                <a:lnTo>
                  <a:pt x="5926209" y="2602026"/>
                </a:lnTo>
                <a:lnTo>
                  <a:pt x="5939755" y="2604969"/>
                </a:lnTo>
                <a:lnTo>
                  <a:pt x="5953641" y="2607072"/>
                </a:lnTo>
                <a:lnTo>
                  <a:pt x="5960753" y="2607913"/>
                </a:lnTo>
                <a:lnTo>
                  <a:pt x="5967526" y="2607913"/>
                </a:lnTo>
                <a:lnTo>
                  <a:pt x="5974976" y="2607913"/>
                </a:lnTo>
                <a:lnTo>
                  <a:pt x="5982088" y="2607072"/>
                </a:lnTo>
                <a:lnTo>
                  <a:pt x="5986490" y="2606651"/>
                </a:lnTo>
                <a:lnTo>
                  <a:pt x="5991571" y="2607072"/>
                </a:lnTo>
                <a:lnTo>
                  <a:pt x="5995635" y="2608753"/>
                </a:lnTo>
                <a:lnTo>
                  <a:pt x="5999022" y="2611697"/>
                </a:lnTo>
                <a:lnTo>
                  <a:pt x="6000715" y="2612958"/>
                </a:lnTo>
                <a:lnTo>
                  <a:pt x="6002069" y="2615060"/>
                </a:lnTo>
                <a:lnTo>
                  <a:pt x="6003424" y="2617162"/>
                </a:lnTo>
                <a:lnTo>
                  <a:pt x="6004440" y="2619264"/>
                </a:lnTo>
                <a:lnTo>
                  <a:pt x="6004778" y="2622209"/>
                </a:lnTo>
                <a:lnTo>
                  <a:pt x="6005455" y="2625572"/>
                </a:lnTo>
                <a:lnTo>
                  <a:pt x="6005794" y="2628936"/>
                </a:lnTo>
                <a:lnTo>
                  <a:pt x="6005455" y="2632720"/>
                </a:lnTo>
                <a:lnTo>
                  <a:pt x="6004778" y="2635663"/>
                </a:lnTo>
                <a:lnTo>
                  <a:pt x="6004440" y="2638606"/>
                </a:lnTo>
                <a:lnTo>
                  <a:pt x="6003424" y="2640708"/>
                </a:lnTo>
                <a:lnTo>
                  <a:pt x="6002746" y="2642391"/>
                </a:lnTo>
                <a:lnTo>
                  <a:pt x="6000376" y="2645755"/>
                </a:lnTo>
                <a:lnTo>
                  <a:pt x="5997328" y="2647857"/>
                </a:lnTo>
                <a:lnTo>
                  <a:pt x="5993603" y="2649539"/>
                </a:lnTo>
                <a:lnTo>
                  <a:pt x="5990217" y="2650800"/>
                </a:lnTo>
                <a:lnTo>
                  <a:pt x="5982427" y="2651641"/>
                </a:lnTo>
                <a:lnTo>
                  <a:pt x="5975992" y="2652903"/>
                </a:lnTo>
                <a:lnTo>
                  <a:pt x="5972945" y="2652903"/>
                </a:lnTo>
                <a:lnTo>
                  <a:pt x="5969897" y="2652481"/>
                </a:lnTo>
                <a:lnTo>
                  <a:pt x="5947545" y="2646596"/>
                </a:lnTo>
                <a:lnTo>
                  <a:pt x="5936031" y="2644073"/>
                </a:lnTo>
                <a:lnTo>
                  <a:pt x="5924855" y="2641549"/>
                </a:lnTo>
                <a:lnTo>
                  <a:pt x="5913679" y="2640289"/>
                </a:lnTo>
                <a:lnTo>
                  <a:pt x="5902503" y="2638606"/>
                </a:lnTo>
                <a:lnTo>
                  <a:pt x="5891327" y="2637765"/>
                </a:lnTo>
                <a:lnTo>
                  <a:pt x="5880152" y="2637765"/>
                </a:lnTo>
                <a:lnTo>
                  <a:pt x="5869314" y="2638606"/>
                </a:lnTo>
                <a:lnTo>
                  <a:pt x="5858139" y="2640289"/>
                </a:lnTo>
                <a:lnTo>
                  <a:pt x="5846963" y="2642812"/>
                </a:lnTo>
                <a:lnTo>
                  <a:pt x="5836126" y="2646175"/>
                </a:lnTo>
                <a:lnTo>
                  <a:pt x="5824950" y="2650800"/>
                </a:lnTo>
                <a:lnTo>
                  <a:pt x="5814113" y="2656686"/>
                </a:lnTo>
                <a:lnTo>
                  <a:pt x="5803276" y="2664255"/>
                </a:lnTo>
                <a:lnTo>
                  <a:pt x="5792100" y="2672243"/>
                </a:lnTo>
                <a:lnTo>
                  <a:pt x="5791423" y="2662573"/>
                </a:lnTo>
                <a:lnTo>
                  <a:pt x="5791423" y="2654164"/>
                </a:lnTo>
                <a:lnTo>
                  <a:pt x="5792439" y="2646596"/>
                </a:lnTo>
                <a:lnTo>
                  <a:pt x="5794132" y="2641128"/>
                </a:lnTo>
                <a:lnTo>
                  <a:pt x="5796841" y="2636084"/>
                </a:lnTo>
                <a:lnTo>
                  <a:pt x="5799550" y="2632300"/>
                </a:lnTo>
                <a:lnTo>
                  <a:pt x="5803276" y="2629356"/>
                </a:lnTo>
                <a:lnTo>
                  <a:pt x="5807000" y="2626833"/>
                </a:lnTo>
                <a:lnTo>
                  <a:pt x="5814791" y="2622629"/>
                </a:lnTo>
                <a:lnTo>
                  <a:pt x="5822580" y="2618424"/>
                </a:lnTo>
                <a:lnTo>
                  <a:pt x="5826304" y="2615901"/>
                </a:lnTo>
                <a:lnTo>
                  <a:pt x="5829352" y="2613379"/>
                </a:lnTo>
                <a:lnTo>
                  <a:pt x="5832061" y="2610014"/>
                </a:lnTo>
                <a:lnTo>
                  <a:pt x="5833754" y="2606230"/>
                </a:lnTo>
                <a:lnTo>
                  <a:pt x="5809033" y="2606230"/>
                </a:lnTo>
                <a:lnTo>
                  <a:pt x="5804969" y="2605390"/>
                </a:lnTo>
                <a:lnTo>
                  <a:pt x="5800905" y="2605390"/>
                </a:lnTo>
                <a:lnTo>
                  <a:pt x="5792439" y="2605390"/>
                </a:lnTo>
                <a:lnTo>
                  <a:pt x="5784311" y="2606230"/>
                </a:lnTo>
                <a:lnTo>
                  <a:pt x="5776183" y="2606651"/>
                </a:lnTo>
                <a:lnTo>
                  <a:pt x="5772119" y="2606230"/>
                </a:lnTo>
                <a:lnTo>
                  <a:pt x="5768394" y="2605390"/>
                </a:lnTo>
                <a:lnTo>
                  <a:pt x="5764329" y="2604969"/>
                </a:lnTo>
                <a:lnTo>
                  <a:pt x="5760605" y="2603287"/>
                </a:lnTo>
                <a:lnTo>
                  <a:pt x="5756541" y="2601185"/>
                </a:lnTo>
                <a:lnTo>
                  <a:pt x="5752815" y="2598242"/>
                </a:lnTo>
                <a:lnTo>
                  <a:pt x="5749429" y="2594878"/>
                </a:lnTo>
                <a:lnTo>
                  <a:pt x="5746380" y="2590254"/>
                </a:lnTo>
                <a:lnTo>
                  <a:pt x="5739607" y="2591094"/>
                </a:lnTo>
                <a:lnTo>
                  <a:pt x="5732835" y="2590254"/>
                </a:lnTo>
                <a:lnTo>
                  <a:pt x="5726400" y="2589411"/>
                </a:lnTo>
                <a:lnTo>
                  <a:pt x="5720303" y="2587730"/>
                </a:lnTo>
                <a:lnTo>
                  <a:pt x="5713870" y="2584787"/>
                </a:lnTo>
                <a:lnTo>
                  <a:pt x="5708112" y="2582264"/>
                </a:lnTo>
                <a:lnTo>
                  <a:pt x="5701677" y="2578901"/>
                </a:lnTo>
                <a:lnTo>
                  <a:pt x="5695920" y="2574695"/>
                </a:lnTo>
                <a:lnTo>
                  <a:pt x="5691857" y="2571332"/>
                </a:lnTo>
                <a:lnTo>
                  <a:pt x="5687454" y="2569649"/>
                </a:lnTo>
                <a:lnTo>
                  <a:pt x="5682374" y="2568809"/>
                </a:lnTo>
                <a:lnTo>
                  <a:pt x="5677971" y="2567968"/>
                </a:lnTo>
                <a:lnTo>
                  <a:pt x="5672891" y="2568809"/>
                </a:lnTo>
                <a:lnTo>
                  <a:pt x="5668151" y="2569229"/>
                </a:lnTo>
                <a:lnTo>
                  <a:pt x="5658328" y="2570911"/>
                </a:lnTo>
                <a:lnTo>
                  <a:pt x="5653249" y="2572173"/>
                </a:lnTo>
                <a:lnTo>
                  <a:pt x="5648169" y="2572592"/>
                </a:lnTo>
                <a:lnTo>
                  <a:pt x="5643428" y="2572592"/>
                </a:lnTo>
                <a:lnTo>
                  <a:pt x="5639025" y="2572173"/>
                </a:lnTo>
                <a:lnTo>
                  <a:pt x="5634284" y="2570490"/>
                </a:lnTo>
                <a:lnTo>
                  <a:pt x="5629882" y="2567548"/>
                </a:lnTo>
                <a:lnTo>
                  <a:pt x="5625479" y="2563763"/>
                </a:lnTo>
                <a:lnTo>
                  <a:pt x="5621415" y="2558298"/>
                </a:lnTo>
                <a:lnTo>
                  <a:pt x="5621415" y="2558718"/>
                </a:lnTo>
                <a:lnTo>
                  <a:pt x="5604482" y="2562082"/>
                </a:lnTo>
                <a:lnTo>
                  <a:pt x="5586872" y="2564605"/>
                </a:lnTo>
                <a:lnTo>
                  <a:pt x="5569600" y="2566285"/>
                </a:lnTo>
                <a:lnTo>
                  <a:pt x="5552328" y="2567127"/>
                </a:lnTo>
                <a:lnTo>
                  <a:pt x="5535057" y="2566285"/>
                </a:lnTo>
                <a:lnTo>
                  <a:pt x="5517785" y="2565446"/>
                </a:lnTo>
                <a:lnTo>
                  <a:pt x="5500514" y="2562501"/>
                </a:lnTo>
                <a:lnTo>
                  <a:pt x="5482902" y="2559138"/>
                </a:lnTo>
                <a:lnTo>
                  <a:pt x="5472405" y="2555354"/>
                </a:lnTo>
                <a:lnTo>
                  <a:pt x="5462922" y="2553253"/>
                </a:lnTo>
                <a:lnTo>
                  <a:pt x="5454455" y="2551990"/>
                </a:lnTo>
                <a:lnTo>
                  <a:pt x="5450392" y="2552410"/>
                </a:lnTo>
                <a:lnTo>
                  <a:pt x="5447005" y="2552410"/>
                </a:lnTo>
                <a:lnTo>
                  <a:pt x="5443618" y="2553253"/>
                </a:lnTo>
                <a:lnTo>
                  <a:pt x="5440232" y="2554092"/>
                </a:lnTo>
                <a:lnTo>
                  <a:pt x="5437861" y="2555773"/>
                </a:lnTo>
                <a:lnTo>
                  <a:pt x="5435152" y="2557036"/>
                </a:lnTo>
                <a:lnTo>
                  <a:pt x="5432781" y="2559138"/>
                </a:lnTo>
                <a:lnTo>
                  <a:pt x="5430410" y="2561661"/>
                </a:lnTo>
                <a:lnTo>
                  <a:pt x="5428717" y="2563763"/>
                </a:lnTo>
                <a:lnTo>
                  <a:pt x="5427024" y="2566285"/>
                </a:lnTo>
                <a:lnTo>
                  <a:pt x="5424315" y="2572592"/>
                </a:lnTo>
                <a:lnTo>
                  <a:pt x="5421944" y="2579321"/>
                </a:lnTo>
                <a:lnTo>
                  <a:pt x="5420590" y="2587310"/>
                </a:lnTo>
                <a:lnTo>
                  <a:pt x="5419573" y="2595298"/>
                </a:lnTo>
                <a:lnTo>
                  <a:pt x="5419236" y="2604969"/>
                </a:lnTo>
                <a:lnTo>
                  <a:pt x="5419236" y="2615060"/>
                </a:lnTo>
                <a:lnTo>
                  <a:pt x="5419573" y="2625152"/>
                </a:lnTo>
                <a:lnTo>
                  <a:pt x="5420590" y="2635663"/>
                </a:lnTo>
                <a:lnTo>
                  <a:pt x="5508303" y="2652481"/>
                </a:lnTo>
                <a:lnTo>
                  <a:pt x="5520833" y="2652481"/>
                </a:lnTo>
                <a:lnTo>
                  <a:pt x="5525574" y="2641549"/>
                </a:lnTo>
                <a:lnTo>
                  <a:pt x="5528284" y="2636924"/>
                </a:lnTo>
                <a:lnTo>
                  <a:pt x="5531670" y="2632300"/>
                </a:lnTo>
                <a:lnTo>
                  <a:pt x="5535057" y="2628936"/>
                </a:lnTo>
                <a:lnTo>
                  <a:pt x="5537089" y="2627253"/>
                </a:lnTo>
                <a:lnTo>
                  <a:pt x="5538782" y="2626833"/>
                </a:lnTo>
                <a:lnTo>
                  <a:pt x="5541152" y="2625993"/>
                </a:lnTo>
                <a:lnTo>
                  <a:pt x="5542846" y="2626833"/>
                </a:lnTo>
                <a:lnTo>
                  <a:pt x="5545555" y="2627253"/>
                </a:lnTo>
                <a:lnTo>
                  <a:pt x="5547587" y="2628515"/>
                </a:lnTo>
                <a:lnTo>
                  <a:pt x="5550297" y="2630197"/>
                </a:lnTo>
                <a:lnTo>
                  <a:pt x="5552328" y="2632300"/>
                </a:lnTo>
                <a:lnTo>
                  <a:pt x="5553683" y="2634402"/>
                </a:lnTo>
                <a:lnTo>
                  <a:pt x="5554361" y="2636924"/>
                </a:lnTo>
                <a:lnTo>
                  <a:pt x="5555037" y="2639027"/>
                </a:lnTo>
                <a:lnTo>
                  <a:pt x="5555037" y="2641549"/>
                </a:lnTo>
                <a:lnTo>
                  <a:pt x="5554361" y="2644073"/>
                </a:lnTo>
                <a:lnTo>
                  <a:pt x="5553683" y="2646596"/>
                </a:lnTo>
                <a:lnTo>
                  <a:pt x="5551652" y="2651641"/>
                </a:lnTo>
                <a:lnTo>
                  <a:pt x="5549619" y="2657527"/>
                </a:lnTo>
                <a:lnTo>
                  <a:pt x="5547248" y="2662993"/>
                </a:lnTo>
                <a:lnTo>
                  <a:pt x="5545894" y="2668039"/>
                </a:lnTo>
                <a:lnTo>
                  <a:pt x="5551652" y="2671823"/>
                </a:lnTo>
                <a:lnTo>
                  <a:pt x="5556731" y="2675608"/>
                </a:lnTo>
                <a:lnTo>
                  <a:pt x="5561133" y="2680654"/>
                </a:lnTo>
                <a:lnTo>
                  <a:pt x="5564181" y="2686541"/>
                </a:lnTo>
                <a:lnTo>
                  <a:pt x="5567568" y="2692426"/>
                </a:lnTo>
                <a:lnTo>
                  <a:pt x="5569261" y="2699154"/>
                </a:lnTo>
                <a:lnTo>
                  <a:pt x="5570616" y="2706301"/>
                </a:lnTo>
                <a:lnTo>
                  <a:pt x="5570955" y="2714711"/>
                </a:lnTo>
                <a:lnTo>
                  <a:pt x="5577051" y="2718076"/>
                </a:lnTo>
                <a:lnTo>
                  <a:pt x="5583146" y="2720178"/>
                </a:lnTo>
                <a:lnTo>
                  <a:pt x="5589581" y="2722700"/>
                </a:lnTo>
                <a:lnTo>
                  <a:pt x="5595677" y="2724382"/>
                </a:lnTo>
                <a:lnTo>
                  <a:pt x="5608885" y="2726063"/>
                </a:lnTo>
                <a:lnTo>
                  <a:pt x="5621754" y="2727745"/>
                </a:lnTo>
                <a:lnTo>
                  <a:pt x="5634284" y="2729428"/>
                </a:lnTo>
                <a:lnTo>
                  <a:pt x="5641058" y="2730269"/>
                </a:lnTo>
                <a:lnTo>
                  <a:pt x="5647492" y="2732791"/>
                </a:lnTo>
                <a:lnTo>
                  <a:pt x="5653249" y="2734894"/>
                </a:lnTo>
                <a:lnTo>
                  <a:pt x="5659683" y="2737837"/>
                </a:lnTo>
                <a:lnTo>
                  <a:pt x="5665441" y="2741621"/>
                </a:lnTo>
                <a:lnTo>
                  <a:pt x="5671198" y="2745825"/>
                </a:lnTo>
                <a:lnTo>
                  <a:pt x="5682035" y="2746667"/>
                </a:lnTo>
                <a:lnTo>
                  <a:pt x="5687454" y="2747087"/>
                </a:lnTo>
                <a:lnTo>
                  <a:pt x="5692872" y="2748348"/>
                </a:lnTo>
                <a:lnTo>
                  <a:pt x="5695582" y="2749189"/>
                </a:lnTo>
                <a:lnTo>
                  <a:pt x="5698629" y="2750872"/>
                </a:lnTo>
                <a:lnTo>
                  <a:pt x="5701338" y="2752553"/>
                </a:lnTo>
                <a:lnTo>
                  <a:pt x="5704048" y="2755077"/>
                </a:lnTo>
                <a:lnTo>
                  <a:pt x="5706757" y="2757598"/>
                </a:lnTo>
                <a:lnTo>
                  <a:pt x="5709467" y="2760963"/>
                </a:lnTo>
                <a:lnTo>
                  <a:pt x="5712176" y="2765167"/>
                </a:lnTo>
                <a:lnTo>
                  <a:pt x="5714885" y="2769371"/>
                </a:lnTo>
                <a:lnTo>
                  <a:pt x="5686438" y="2774418"/>
                </a:lnTo>
                <a:lnTo>
                  <a:pt x="5658667" y="2779042"/>
                </a:lnTo>
                <a:lnTo>
                  <a:pt x="5644783" y="2779883"/>
                </a:lnTo>
                <a:lnTo>
                  <a:pt x="5630897" y="2781565"/>
                </a:lnTo>
                <a:lnTo>
                  <a:pt x="5617351" y="2782407"/>
                </a:lnTo>
                <a:lnTo>
                  <a:pt x="5603467" y="2782827"/>
                </a:lnTo>
                <a:lnTo>
                  <a:pt x="5589919" y="2782827"/>
                </a:lnTo>
                <a:lnTo>
                  <a:pt x="5576374" y="2782407"/>
                </a:lnTo>
                <a:lnTo>
                  <a:pt x="5562488" y="2780725"/>
                </a:lnTo>
                <a:lnTo>
                  <a:pt x="5548942" y="2779042"/>
                </a:lnTo>
                <a:lnTo>
                  <a:pt x="5535734" y="2775679"/>
                </a:lnTo>
                <a:lnTo>
                  <a:pt x="5522188" y="2772317"/>
                </a:lnTo>
                <a:lnTo>
                  <a:pt x="5508641" y="2767690"/>
                </a:lnTo>
                <a:lnTo>
                  <a:pt x="5495772" y="2762224"/>
                </a:lnTo>
                <a:lnTo>
                  <a:pt x="5496111" y="2760543"/>
                </a:lnTo>
                <a:lnTo>
                  <a:pt x="5496111" y="2760121"/>
                </a:lnTo>
                <a:lnTo>
                  <a:pt x="5495772" y="2762224"/>
                </a:lnTo>
                <a:lnTo>
                  <a:pt x="5484258" y="2769371"/>
                </a:lnTo>
                <a:lnTo>
                  <a:pt x="5473082" y="2775679"/>
                </a:lnTo>
                <a:lnTo>
                  <a:pt x="5467325" y="2777781"/>
                </a:lnTo>
                <a:lnTo>
                  <a:pt x="5461906" y="2779883"/>
                </a:lnTo>
                <a:lnTo>
                  <a:pt x="5456149" y="2782407"/>
                </a:lnTo>
                <a:lnTo>
                  <a:pt x="5450392" y="2783248"/>
                </a:lnTo>
                <a:lnTo>
                  <a:pt x="5444296" y="2784509"/>
                </a:lnTo>
                <a:lnTo>
                  <a:pt x="5438539" y="2785770"/>
                </a:lnTo>
                <a:lnTo>
                  <a:pt x="5432781" y="2785770"/>
                </a:lnTo>
                <a:lnTo>
                  <a:pt x="5426347" y="2785770"/>
                </a:lnTo>
                <a:lnTo>
                  <a:pt x="5420251" y="2784930"/>
                </a:lnTo>
                <a:lnTo>
                  <a:pt x="5413478" y="2784509"/>
                </a:lnTo>
                <a:lnTo>
                  <a:pt x="5406704" y="2782827"/>
                </a:lnTo>
                <a:lnTo>
                  <a:pt x="5399593" y="2781144"/>
                </a:lnTo>
                <a:lnTo>
                  <a:pt x="5390448" y="2778201"/>
                </a:lnTo>
                <a:lnTo>
                  <a:pt x="5381643" y="2776520"/>
                </a:lnTo>
                <a:lnTo>
                  <a:pt x="5372161" y="2774838"/>
                </a:lnTo>
                <a:lnTo>
                  <a:pt x="5362678" y="2774418"/>
                </a:lnTo>
                <a:lnTo>
                  <a:pt x="5353874" y="2774418"/>
                </a:lnTo>
                <a:lnTo>
                  <a:pt x="5344391" y="2774838"/>
                </a:lnTo>
                <a:lnTo>
                  <a:pt x="5335247" y="2776100"/>
                </a:lnTo>
                <a:lnTo>
                  <a:pt x="5326442" y="2777781"/>
                </a:lnTo>
                <a:lnTo>
                  <a:pt x="5316959" y="2780725"/>
                </a:lnTo>
                <a:lnTo>
                  <a:pt x="5308493" y="2783248"/>
                </a:lnTo>
                <a:lnTo>
                  <a:pt x="5299349" y="2787873"/>
                </a:lnTo>
                <a:lnTo>
                  <a:pt x="5290883" y="2792499"/>
                </a:lnTo>
                <a:lnTo>
                  <a:pt x="5282416" y="2797963"/>
                </a:lnTo>
                <a:lnTo>
                  <a:pt x="5273949" y="2803851"/>
                </a:lnTo>
                <a:lnTo>
                  <a:pt x="5265822" y="2811419"/>
                </a:lnTo>
                <a:lnTo>
                  <a:pt x="5257693" y="2818988"/>
                </a:lnTo>
                <a:lnTo>
                  <a:pt x="5293931" y="2824453"/>
                </a:lnTo>
                <a:lnTo>
                  <a:pt x="5297994" y="2824453"/>
                </a:lnTo>
                <a:lnTo>
                  <a:pt x="5302058" y="2824453"/>
                </a:lnTo>
                <a:lnTo>
                  <a:pt x="5310526" y="2824033"/>
                </a:lnTo>
                <a:lnTo>
                  <a:pt x="5318991" y="2823612"/>
                </a:lnTo>
                <a:lnTo>
                  <a:pt x="5327119" y="2822771"/>
                </a:lnTo>
                <a:lnTo>
                  <a:pt x="5331184" y="2822771"/>
                </a:lnTo>
                <a:lnTo>
                  <a:pt x="5335247" y="2823612"/>
                </a:lnTo>
                <a:lnTo>
                  <a:pt x="5339311" y="2824453"/>
                </a:lnTo>
                <a:lnTo>
                  <a:pt x="5343375" y="2826135"/>
                </a:lnTo>
                <a:lnTo>
                  <a:pt x="5347100" y="2829078"/>
                </a:lnTo>
                <a:lnTo>
                  <a:pt x="5350486" y="2832021"/>
                </a:lnTo>
                <a:lnTo>
                  <a:pt x="5354213" y="2835805"/>
                </a:lnTo>
                <a:lnTo>
                  <a:pt x="5357260" y="2840852"/>
                </a:lnTo>
                <a:lnTo>
                  <a:pt x="5367758" y="2847579"/>
                </a:lnTo>
                <a:lnTo>
                  <a:pt x="5378258" y="2853465"/>
                </a:lnTo>
                <a:lnTo>
                  <a:pt x="5388755" y="2858511"/>
                </a:lnTo>
                <a:lnTo>
                  <a:pt x="5399932" y="2863136"/>
                </a:lnTo>
                <a:lnTo>
                  <a:pt x="5410768" y="2866500"/>
                </a:lnTo>
                <a:lnTo>
                  <a:pt x="5422283" y="2868603"/>
                </a:lnTo>
                <a:lnTo>
                  <a:pt x="5433797" y="2869864"/>
                </a:lnTo>
                <a:lnTo>
                  <a:pt x="5445312" y="2869864"/>
                </a:lnTo>
                <a:lnTo>
                  <a:pt x="5458858" y="2871125"/>
                </a:lnTo>
                <a:lnTo>
                  <a:pt x="5471727" y="2871966"/>
                </a:lnTo>
                <a:lnTo>
                  <a:pt x="5484935" y="2874068"/>
                </a:lnTo>
                <a:lnTo>
                  <a:pt x="5497803" y="2877011"/>
                </a:lnTo>
                <a:lnTo>
                  <a:pt x="5510335" y="2879955"/>
                </a:lnTo>
                <a:lnTo>
                  <a:pt x="5523542" y="2883319"/>
                </a:lnTo>
                <a:lnTo>
                  <a:pt x="5548603" y="2891728"/>
                </a:lnTo>
                <a:lnTo>
                  <a:pt x="5573664" y="2900558"/>
                </a:lnTo>
                <a:lnTo>
                  <a:pt x="5599064" y="2909808"/>
                </a:lnTo>
                <a:lnTo>
                  <a:pt x="5623786" y="2919478"/>
                </a:lnTo>
                <a:lnTo>
                  <a:pt x="5648847" y="2928309"/>
                </a:lnTo>
                <a:lnTo>
                  <a:pt x="5654604" y="2930411"/>
                </a:lnTo>
                <a:lnTo>
                  <a:pt x="5660022" y="2933354"/>
                </a:lnTo>
                <a:lnTo>
                  <a:pt x="5665103" y="2936298"/>
                </a:lnTo>
                <a:lnTo>
                  <a:pt x="5670182" y="2940081"/>
                </a:lnTo>
                <a:lnTo>
                  <a:pt x="5674923" y="2943866"/>
                </a:lnTo>
                <a:lnTo>
                  <a:pt x="5679326" y="2947650"/>
                </a:lnTo>
                <a:lnTo>
                  <a:pt x="5683729" y="2952695"/>
                </a:lnTo>
                <a:lnTo>
                  <a:pt x="5687792" y="2957741"/>
                </a:lnTo>
                <a:lnTo>
                  <a:pt x="5691518" y="2962786"/>
                </a:lnTo>
                <a:lnTo>
                  <a:pt x="5694904" y="2969095"/>
                </a:lnTo>
                <a:lnTo>
                  <a:pt x="5698290" y="2974560"/>
                </a:lnTo>
                <a:lnTo>
                  <a:pt x="5701338" y="2981287"/>
                </a:lnTo>
                <a:lnTo>
                  <a:pt x="5704048" y="2988016"/>
                </a:lnTo>
                <a:lnTo>
                  <a:pt x="5706420" y="2994742"/>
                </a:lnTo>
                <a:lnTo>
                  <a:pt x="5708451" y="3002311"/>
                </a:lnTo>
                <a:lnTo>
                  <a:pt x="5710144" y="3009879"/>
                </a:lnTo>
                <a:lnTo>
                  <a:pt x="5721658" y="3010300"/>
                </a:lnTo>
                <a:lnTo>
                  <a:pt x="5801921" y="3010300"/>
                </a:lnTo>
                <a:lnTo>
                  <a:pt x="5796502" y="3015344"/>
                </a:lnTo>
                <a:lnTo>
                  <a:pt x="5791084" y="3020391"/>
                </a:lnTo>
                <a:lnTo>
                  <a:pt x="5786342" y="3024175"/>
                </a:lnTo>
                <a:lnTo>
                  <a:pt x="5781263" y="3027959"/>
                </a:lnTo>
                <a:lnTo>
                  <a:pt x="5775844" y="3030903"/>
                </a:lnTo>
                <a:lnTo>
                  <a:pt x="5770765" y="3033846"/>
                </a:lnTo>
                <a:lnTo>
                  <a:pt x="5766023" y="3035948"/>
                </a:lnTo>
                <a:lnTo>
                  <a:pt x="5760943" y="3037630"/>
                </a:lnTo>
                <a:lnTo>
                  <a:pt x="5755524" y="3038892"/>
                </a:lnTo>
                <a:lnTo>
                  <a:pt x="5750783" y="3039732"/>
                </a:lnTo>
                <a:lnTo>
                  <a:pt x="5740962" y="3040995"/>
                </a:lnTo>
                <a:lnTo>
                  <a:pt x="5730464" y="3041415"/>
                </a:lnTo>
                <a:lnTo>
                  <a:pt x="5720642" y="3040995"/>
                </a:lnTo>
                <a:lnTo>
                  <a:pt x="5715224" y="3041415"/>
                </a:lnTo>
                <a:lnTo>
                  <a:pt x="5709805" y="3042256"/>
                </a:lnTo>
                <a:lnTo>
                  <a:pt x="5709805" y="3049403"/>
                </a:lnTo>
                <a:lnTo>
                  <a:pt x="5710822" y="3055290"/>
                </a:lnTo>
                <a:lnTo>
                  <a:pt x="5712514" y="3060335"/>
                </a:lnTo>
                <a:lnTo>
                  <a:pt x="5715224" y="3064961"/>
                </a:lnTo>
                <a:lnTo>
                  <a:pt x="5718272" y="3068324"/>
                </a:lnTo>
                <a:lnTo>
                  <a:pt x="5722336" y="3070426"/>
                </a:lnTo>
                <a:lnTo>
                  <a:pt x="5727416" y="3072108"/>
                </a:lnTo>
                <a:lnTo>
                  <a:pt x="5732835" y="3073370"/>
                </a:lnTo>
                <a:lnTo>
                  <a:pt x="5740285" y="3073370"/>
                </a:lnTo>
                <a:lnTo>
                  <a:pt x="5747736" y="3073792"/>
                </a:lnTo>
                <a:lnTo>
                  <a:pt x="5754848" y="3075052"/>
                </a:lnTo>
                <a:lnTo>
                  <a:pt x="5761959" y="3077154"/>
                </a:lnTo>
                <a:lnTo>
                  <a:pt x="5769071" y="3079256"/>
                </a:lnTo>
                <a:lnTo>
                  <a:pt x="5775844" y="3082200"/>
                </a:lnTo>
                <a:lnTo>
                  <a:pt x="5789390" y="3088926"/>
                </a:lnTo>
                <a:lnTo>
                  <a:pt x="5802937" y="3096076"/>
                </a:lnTo>
                <a:lnTo>
                  <a:pt x="5816823" y="3104063"/>
                </a:lnTo>
                <a:lnTo>
                  <a:pt x="5830368" y="3111632"/>
                </a:lnTo>
                <a:lnTo>
                  <a:pt x="5844592" y="3119201"/>
                </a:lnTo>
                <a:lnTo>
                  <a:pt x="5683390" y="3119201"/>
                </a:lnTo>
                <a:lnTo>
                  <a:pt x="5672553" y="3120883"/>
                </a:lnTo>
                <a:lnTo>
                  <a:pt x="5671198" y="3128031"/>
                </a:lnTo>
                <a:lnTo>
                  <a:pt x="5670182" y="3135178"/>
                </a:lnTo>
                <a:lnTo>
                  <a:pt x="5670182" y="3141906"/>
                </a:lnTo>
                <a:lnTo>
                  <a:pt x="5670860" y="3148213"/>
                </a:lnTo>
                <a:lnTo>
                  <a:pt x="5671198" y="3153680"/>
                </a:lnTo>
                <a:lnTo>
                  <a:pt x="5672553" y="3159146"/>
                </a:lnTo>
                <a:lnTo>
                  <a:pt x="5674246" y="3164192"/>
                </a:lnTo>
                <a:lnTo>
                  <a:pt x="5676616" y="3169236"/>
                </a:lnTo>
                <a:lnTo>
                  <a:pt x="5679326" y="3173862"/>
                </a:lnTo>
                <a:lnTo>
                  <a:pt x="5682035" y="3178067"/>
                </a:lnTo>
                <a:lnTo>
                  <a:pt x="5685761" y="3181851"/>
                </a:lnTo>
                <a:lnTo>
                  <a:pt x="5689486" y="3185214"/>
                </a:lnTo>
                <a:lnTo>
                  <a:pt x="5693549" y="3188578"/>
                </a:lnTo>
                <a:lnTo>
                  <a:pt x="5698290" y="3191942"/>
                </a:lnTo>
                <a:lnTo>
                  <a:pt x="5703032" y="3194885"/>
                </a:lnTo>
                <a:lnTo>
                  <a:pt x="5708451" y="3196988"/>
                </a:lnTo>
                <a:lnTo>
                  <a:pt x="5714885" y="3205397"/>
                </a:lnTo>
                <a:lnTo>
                  <a:pt x="5720981" y="3212544"/>
                </a:lnTo>
                <a:lnTo>
                  <a:pt x="5727755" y="3220113"/>
                </a:lnTo>
                <a:lnTo>
                  <a:pt x="5734866" y="3226841"/>
                </a:lnTo>
                <a:lnTo>
                  <a:pt x="5741639" y="3232728"/>
                </a:lnTo>
                <a:lnTo>
                  <a:pt x="5749429" y="3239035"/>
                </a:lnTo>
                <a:lnTo>
                  <a:pt x="5763652" y="3250807"/>
                </a:lnTo>
                <a:lnTo>
                  <a:pt x="5778892" y="3261739"/>
                </a:lnTo>
                <a:lnTo>
                  <a:pt x="5794132" y="3272251"/>
                </a:lnTo>
                <a:lnTo>
                  <a:pt x="5809709" y="3282763"/>
                </a:lnTo>
                <a:lnTo>
                  <a:pt x="5824950" y="3294115"/>
                </a:lnTo>
                <a:lnTo>
                  <a:pt x="5826982" y="3295797"/>
                </a:lnTo>
                <a:lnTo>
                  <a:pt x="5829691" y="3297057"/>
                </a:lnTo>
                <a:lnTo>
                  <a:pt x="5836126" y="3299161"/>
                </a:lnTo>
                <a:lnTo>
                  <a:pt x="5842221" y="3302104"/>
                </a:lnTo>
                <a:lnTo>
                  <a:pt x="5845608" y="3302945"/>
                </a:lnTo>
                <a:lnTo>
                  <a:pt x="5848317" y="3304627"/>
                </a:lnTo>
                <a:lnTo>
                  <a:pt x="5851026" y="3306729"/>
                </a:lnTo>
                <a:lnTo>
                  <a:pt x="5852720" y="3309251"/>
                </a:lnTo>
                <a:lnTo>
                  <a:pt x="5854074" y="3311775"/>
                </a:lnTo>
                <a:lnTo>
                  <a:pt x="5854413" y="3315979"/>
                </a:lnTo>
                <a:lnTo>
                  <a:pt x="5854074" y="3319764"/>
                </a:lnTo>
                <a:lnTo>
                  <a:pt x="5852720" y="3324809"/>
                </a:lnTo>
                <a:lnTo>
                  <a:pt x="5850010" y="3330275"/>
                </a:lnTo>
                <a:lnTo>
                  <a:pt x="5846286" y="3337003"/>
                </a:lnTo>
                <a:lnTo>
                  <a:pt x="5842899" y="3342048"/>
                </a:lnTo>
                <a:lnTo>
                  <a:pt x="5839512" y="3345833"/>
                </a:lnTo>
                <a:lnTo>
                  <a:pt x="5836126" y="3348355"/>
                </a:lnTo>
                <a:lnTo>
                  <a:pt x="5832400" y="3350037"/>
                </a:lnTo>
                <a:lnTo>
                  <a:pt x="5829013" y="3350458"/>
                </a:lnTo>
                <a:lnTo>
                  <a:pt x="5825289" y="3350458"/>
                </a:lnTo>
                <a:lnTo>
                  <a:pt x="5821563" y="3350037"/>
                </a:lnTo>
                <a:lnTo>
                  <a:pt x="5818177" y="3348775"/>
                </a:lnTo>
                <a:lnTo>
                  <a:pt x="5811403" y="3345833"/>
                </a:lnTo>
                <a:lnTo>
                  <a:pt x="5804291" y="3342469"/>
                </a:lnTo>
                <a:lnTo>
                  <a:pt x="5796841" y="3339946"/>
                </a:lnTo>
                <a:lnTo>
                  <a:pt x="5793454" y="3338684"/>
                </a:lnTo>
                <a:lnTo>
                  <a:pt x="5789729" y="3338684"/>
                </a:lnTo>
                <a:lnTo>
                  <a:pt x="5780246" y="3338684"/>
                </a:lnTo>
                <a:lnTo>
                  <a:pt x="5770426" y="3339105"/>
                </a:lnTo>
                <a:lnTo>
                  <a:pt x="5766023" y="3340367"/>
                </a:lnTo>
                <a:lnTo>
                  <a:pt x="5761620" y="3341627"/>
                </a:lnTo>
                <a:lnTo>
                  <a:pt x="5757895" y="3343731"/>
                </a:lnTo>
                <a:lnTo>
                  <a:pt x="5755186" y="3346674"/>
                </a:lnTo>
                <a:lnTo>
                  <a:pt x="5753493" y="3348775"/>
                </a:lnTo>
                <a:lnTo>
                  <a:pt x="5752139" y="3351718"/>
                </a:lnTo>
                <a:lnTo>
                  <a:pt x="5751122" y="3353822"/>
                </a:lnTo>
                <a:lnTo>
                  <a:pt x="5751122" y="3356765"/>
                </a:lnTo>
                <a:lnTo>
                  <a:pt x="5751122" y="3358867"/>
                </a:lnTo>
                <a:lnTo>
                  <a:pt x="5752139" y="3361389"/>
                </a:lnTo>
                <a:lnTo>
                  <a:pt x="5753831" y="3366015"/>
                </a:lnTo>
                <a:lnTo>
                  <a:pt x="5756541" y="3371060"/>
                </a:lnTo>
                <a:lnTo>
                  <a:pt x="5759589" y="3375686"/>
                </a:lnTo>
                <a:lnTo>
                  <a:pt x="5762975" y="3379891"/>
                </a:lnTo>
                <a:lnTo>
                  <a:pt x="5765684" y="3384935"/>
                </a:lnTo>
                <a:lnTo>
                  <a:pt x="5772119" y="3399653"/>
                </a:lnTo>
                <a:lnTo>
                  <a:pt x="5778554" y="3415209"/>
                </a:lnTo>
                <a:lnTo>
                  <a:pt x="5784987" y="3430347"/>
                </a:lnTo>
                <a:lnTo>
                  <a:pt x="5791423" y="3445062"/>
                </a:lnTo>
                <a:lnTo>
                  <a:pt x="5793454" y="3449267"/>
                </a:lnTo>
                <a:lnTo>
                  <a:pt x="5796164" y="3453052"/>
                </a:lnTo>
                <a:lnTo>
                  <a:pt x="5801582" y="3460199"/>
                </a:lnTo>
                <a:lnTo>
                  <a:pt x="5807339" y="3467348"/>
                </a:lnTo>
                <a:lnTo>
                  <a:pt x="5812758" y="3474917"/>
                </a:lnTo>
                <a:lnTo>
                  <a:pt x="5815468" y="3478700"/>
                </a:lnTo>
                <a:lnTo>
                  <a:pt x="5817161" y="3482485"/>
                </a:lnTo>
                <a:lnTo>
                  <a:pt x="5818854" y="3486269"/>
                </a:lnTo>
                <a:lnTo>
                  <a:pt x="5819871" y="3490473"/>
                </a:lnTo>
                <a:lnTo>
                  <a:pt x="5820209" y="3494679"/>
                </a:lnTo>
                <a:lnTo>
                  <a:pt x="5819871" y="3499303"/>
                </a:lnTo>
                <a:lnTo>
                  <a:pt x="5818515" y="3503929"/>
                </a:lnTo>
                <a:lnTo>
                  <a:pt x="5816145" y="3508974"/>
                </a:lnTo>
                <a:lnTo>
                  <a:pt x="5813436" y="3513178"/>
                </a:lnTo>
                <a:lnTo>
                  <a:pt x="5810726" y="3516122"/>
                </a:lnTo>
                <a:lnTo>
                  <a:pt x="5807678" y="3517804"/>
                </a:lnTo>
                <a:lnTo>
                  <a:pt x="5804630" y="3518225"/>
                </a:lnTo>
                <a:lnTo>
                  <a:pt x="5800905" y="3518225"/>
                </a:lnTo>
                <a:lnTo>
                  <a:pt x="5797519" y="3517804"/>
                </a:lnTo>
                <a:lnTo>
                  <a:pt x="5793793" y="3516542"/>
                </a:lnTo>
                <a:lnTo>
                  <a:pt x="5790068" y="3514861"/>
                </a:lnTo>
                <a:lnTo>
                  <a:pt x="5782279" y="3511497"/>
                </a:lnTo>
                <a:lnTo>
                  <a:pt x="5774489" y="3508134"/>
                </a:lnTo>
                <a:lnTo>
                  <a:pt x="5770426" y="3507713"/>
                </a:lnTo>
                <a:lnTo>
                  <a:pt x="5766361" y="3507292"/>
                </a:lnTo>
                <a:lnTo>
                  <a:pt x="5762975" y="3507713"/>
                </a:lnTo>
                <a:lnTo>
                  <a:pt x="5758911" y="3508974"/>
                </a:lnTo>
                <a:lnTo>
                  <a:pt x="5758911" y="3508134"/>
                </a:lnTo>
                <a:lnTo>
                  <a:pt x="5758233" y="3508134"/>
                </a:lnTo>
                <a:lnTo>
                  <a:pt x="5758911" y="3508974"/>
                </a:lnTo>
                <a:lnTo>
                  <a:pt x="5757895" y="3514861"/>
                </a:lnTo>
                <a:lnTo>
                  <a:pt x="5757895" y="3521168"/>
                </a:lnTo>
                <a:lnTo>
                  <a:pt x="5758233" y="3527054"/>
                </a:lnTo>
                <a:lnTo>
                  <a:pt x="5759250" y="3532940"/>
                </a:lnTo>
                <a:lnTo>
                  <a:pt x="5760605" y="3538407"/>
                </a:lnTo>
                <a:lnTo>
                  <a:pt x="5762975" y="3543452"/>
                </a:lnTo>
                <a:lnTo>
                  <a:pt x="5765684" y="3548919"/>
                </a:lnTo>
                <a:lnTo>
                  <a:pt x="5768394" y="3553964"/>
                </a:lnTo>
                <a:lnTo>
                  <a:pt x="5771780" y="3559430"/>
                </a:lnTo>
                <a:lnTo>
                  <a:pt x="5775844" y="3564476"/>
                </a:lnTo>
                <a:lnTo>
                  <a:pt x="5784987" y="3576248"/>
                </a:lnTo>
                <a:lnTo>
                  <a:pt x="5795148" y="3588442"/>
                </a:lnTo>
                <a:lnTo>
                  <a:pt x="5807000" y="3602318"/>
                </a:lnTo>
                <a:lnTo>
                  <a:pt x="5788374" y="3596431"/>
                </a:lnTo>
                <a:lnTo>
                  <a:pt x="5770426" y="3591807"/>
                </a:lnTo>
                <a:lnTo>
                  <a:pt x="5752815" y="3588442"/>
                </a:lnTo>
                <a:lnTo>
                  <a:pt x="5736220" y="3586339"/>
                </a:lnTo>
                <a:lnTo>
                  <a:pt x="5719627" y="3585079"/>
                </a:lnTo>
                <a:lnTo>
                  <a:pt x="5703032" y="3584658"/>
                </a:lnTo>
                <a:lnTo>
                  <a:pt x="5687454" y="3585079"/>
                </a:lnTo>
                <a:lnTo>
                  <a:pt x="5671536" y="3586760"/>
                </a:lnTo>
                <a:lnTo>
                  <a:pt x="5655958" y="3588863"/>
                </a:lnTo>
                <a:lnTo>
                  <a:pt x="5640719" y="3591386"/>
                </a:lnTo>
                <a:lnTo>
                  <a:pt x="5625817" y="3594749"/>
                </a:lnTo>
                <a:lnTo>
                  <a:pt x="5610578" y="3598113"/>
                </a:lnTo>
                <a:lnTo>
                  <a:pt x="5581454" y="3606522"/>
                </a:lnTo>
                <a:lnTo>
                  <a:pt x="5551652" y="3615773"/>
                </a:lnTo>
                <a:lnTo>
                  <a:pt x="5548264" y="3616194"/>
                </a:lnTo>
                <a:lnTo>
                  <a:pt x="5544200" y="3617454"/>
                </a:lnTo>
                <a:lnTo>
                  <a:pt x="5536411" y="3617454"/>
                </a:lnTo>
                <a:lnTo>
                  <a:pt x="5528961" y="3617034"/>
                </a:lnTo>
                <a:lnTo>
                  <a:pt x="5521171" y="3614511"/>
                </a:lnTo>
                <a:lnTo>
                  <a:pt x="5514059" y="3611989"/>
                </a:lnTo>
                <a:lnTo>
                  <a:pt x="5506948" y="3608625"/>
                </a:lnTo>
                <a:lnTo>
                  <a:pt x="5499836" y="3604841"/>
                </a:lnTo>
                <a:lnTo>
                  <a:pt x="5492385" y="3599794"/>
                </a:lnTo>
                <a:lnTo>
                  <a:pt x="5486967" y="3596431"/>
                </a:lnTo>
                <a:lnTo>
                  <a:pt x="5482225" y="3593908"/>
                </a:lnTo>
                <a:lnTo>
                  <a:pt x="5477823" y="3592227"/>
                </a:lnTo>
                <a:lnTo>
                  <a:pt x="5473759" y="3591807"/>
                </a:lnTo>
                <a:lnTo>
                  <a:pt x="5470373" y="3591807"/>
                </a:lnTo>
                <a:lnTo>
                  <a:pt x="5467664" y="3593067"/>
                </a:lnTo>
                <a:lnTo>
                  <a:pt x="5465631" y="3594749"/>
                </a:lnTo>
                <a:lnTo>
                  <a:pt x="5463261" y="3596851"/>
                </a:lnTo>
                <a:lnTo>
                  <a:pt x="5461906" y="3600215"/>
                </a:lnTo>
                <a:lnTo>
                  <a:pt x="5460551" y="3603579"/>
                </a:lnTo>
                <a:lnTo>
                  <a:pt x="5459873" y="3607363"/>
                </a:lnTo>
                <a:lnTo>
                  <a:pt x="5458858" y="3611989"/>
                </a:lnTo>
                <a:lnTo>
                  <a:pt x="5457842" y="3622080"/>
                </a:lnTo>
                <a:lnTo>
                  <a:pt x="5457842" y="3632591"/>
                </a:lnTo>
                <a:lnTo>
                  <a:pt x="5459197" y="3638478"/>
                </a:lnTo>
                <a:lnTo>
                  <a:pt x="5460551" y="3644785"/>
                </a:lnTo>
                <a:lnTo>
                  <a:pt x="5460889" y="3650251"/>
                </a:lnTo>
                <a:lnTo>
                  <a:pt x="5460889" y="3656138"/>
                </a:lnTo>
                <a:lnTo>
                  <a:pt x="5460551" y="3658240"/>
                </a:lnTo>
                <a:lnTo>
                  <a:pt x="5459873" y="3659922"/>
                </a:lnTo>
                <a:lnTo>
                  <a:pt x="5458519" y="3661603"/>
                </a:lnTo>
                <a:lnTo>
                  <a:pt x="5457165" y="3662865"/>
                </a:lnTo>
                <a:lnTo>
                  <a:pt x="5454794" y="3663705"/>
                </a:lnTo>
                <a:lnTo>
                  <a:pt x="5452423" y="3663705"/>
                </a:lnTo>
                <a:lnTo>
                  <a:pt x="5449375" y="3663705"/>
                </a:lnTo>
                <a:lnTo>
                  <a:pt x="5445651" y="3662865"/>
                </a:lnTo>
                <a:lnTo>
                  <a:pt x="5437184" y="3659922"/>
                </a:lnTo>
                <a:lnTo>
                  <a:pt x="5428717" y="3658240"/>
                </a:lnTo>
                <a:lnTo>
                  <a:pt x="5419573" y="3656559"/>
                </a:lnTo>
                <a:lnTo>
                  <a:pt x="5411106" y="3655297"/>
                </a:lnTo>
                <a:lnTo>
                  <a:pt x="5393835" y="3653614"/>
                </a:lnTo>
                <a:lnTo>
                  <a:pt x="5375887" y="3651933"/>
                </a:lnTo>
                <a:lnTo>
                  <a:pt x="5358276" y="3650251"/>
                </a:lnTo>
                <a:lnTo>
                  <a:pt x="5349809" y="3648569"/>
                </a:lnTo>
                <a:lnTo>
                  <a:pt x="5341004" y="3646887"/>
                </a:lnTo>
                <a:lnTo>
                  <a:pt x="5332539" y="3644785"/>
                </a:lnTo>
                <a:lnTo>
                  <a:pt x="5324071" y="3641421"/>
                </a:lnTo>
                <a:lnTo>
                  <a:pt x="5315605" y="3637637"/>
                </a:lnTo>
                <a:lnTo>
                  <a:pt x="5307477" y="3633013"/>
                </a:lnTo>
                <a:lnTo>
                  <a:pt x="5133067" y="3633853"/>
                </a:lnTo>
                <a:lnTo>
                  <a:pt x="5130696" y="3637216"/>
                </a:lnTo>
                <a:lnTo>
                  <a:pt x="5127987" y="3639740"/>
                </a:lnTo>
                <a:lnTo>
                  <a:pt x="5125277" y="3641841"/>
                </a:lnTo>
                <a:lnTo>
                  <a:pt x="5122907" y="3643103"/>
                </a:lnTo>
                <a:lnTo>
                  <a:pt x="5120537" y="3644365"/>
                </a:lnTo>
                <a:lnTo>
                  <a:pt x="5118504" y="3644365"/>
                </a:lnTo>
                <a:lnTo>
                  <a:pt x="5116472" y="3643523"/>
                </a:lnTo>
                <a:lnTo>
                  <a:pt x="5114780" y="3642683"/>
                </a:lnTo>
                <a:lnTo>
                  <a:pt x="5113424" y="3641000"/>
                </a:lnTo>
                <a:lnTo>
                  <a:pt x="5112070" y="3639319"/>
                </a:lnTo>
                <a:lnTo>
                  <a:pt x="5109360" y="3634273"/>
                </a:lnTo>
                <a:lnTo>
                  <a:pt x="5107329" y="3627966"/>
                </a:lnTo>
                <a:lnTo>
                  <a:pt x="5104958" y="3621238"/>
                </a:lnTo>
                <a:lnTo>
                  <a:pt x="5032146" y="3635535"/>
                </a:lnTo>
                <a:lnTo>
                  <a:pt x="5033162" y="3640159"/>
                </a:lnTo>
                <a:lnTo>
                  <a:pt x="5033840" y="3645206"/>
                </a:lnTo>
                <a:lnTo>
                  <a:pt x="5034855" y="3649410"/>
                </a:lnTo>
                <a:lnTo>
                  <a:pt x="5036549" y="3653194"/>
                </a:lnTo>
                <a:lnTo>
                  <a:pt x="5038919" y="3656559"/>
                </a:lnTo>
                <a:lnTo>
                  <a:pt x="5041290" y="3659502"/>
                </a:lnTo>
                <a:lnTo>
                  <a:pt x="5043322" y="3662024"/>
                </a:lnTo>
                <a:lnTo>
                  <a:pt x="5046031" y="3664126"/>
                </a:lnTo>
                <a:lnTo>
                  <a:pt x="5051788" y="3668752"/>
                </a:lnTo>
                <a:lnTo>
                  <a:pt x="5058223" y="3672115"/>
                </a:lnTo>
                <a:lnTo>
                  <a:pt x="5064658" y="3675900"/>
                </a:lnTo>
                <a:lnTo>
                  <a:pt x="5070415" y="3680105"/>
                </a:lnTo>
                <a:lnTo>
                  <a:pt x="5081590" y="3680105"/>
                </a:lnTo>
                <a:lnTo>
                  <a:pt x="5085992" y="3678423"/>
                </a:lnTo>
                <a:lnTo>
                  <a:pt x="5090057" y="3677582"/>
                </a:lnTo>
                <a:lnTo>
                  <a:pt x="5094122" y="3677161"/>
                </a:lnTo>
                <a:lnTo>
                  <a:pt x="5097846" y="3677161"/>
                </a:lnTo>
                <a:lnTo>
                  <a:pt x="5101233" y="3677582"/>
                </a:lnTo>
                <a:lnTo>
                  <a:pt x="5104619" y="3678843"/>
                </a:lnTo>
                <a:lnTo>
                  <a:pt x="5108005" y="3680524"/>
                </a:lnTo>
                <a:lnTo>
                  <a:pt x="5110715" y="3682207"/>
                </a:lnTo>
                <a:lnTo>
                  <a:pt x="5116472" y="3685991"/>
                </a:lnTo>
                <a:lnTo>
                  <a:pt x="5121891" y="3691457"/>
                </a:lnTo>
                <a:lnTo>
                  <a:pt x="5126970" y="3697764"/>
                </a:lnTo>
                <a:lnTo>
                  <a:pt x="5131712" y="3704070"/>
                </a:lnTo>
                <a:lnTo>
                  <a:pt x="5136793" y="3710798"/>
                </a:lnTo>
                <a:lnTo>
                  <a:pt x="5142211" y="3717106"/>
                </a:lnTo>
                <a:lnTo>
                  <a:pt x="5147629" y="3723413"/>
                </a:lnTo>
                <a:lnTo>
                  <a:pt x="5153386" y="3729720"/>
                </a:lnTo>
                <a:lnTo>
                  <a:pt x="5156434" y="3731822"/>
                </a:lnTo>
                <a:lnTo>
                  <a:pt x="5160160" y="3733925"/>
                </a:lnTo>
                <a:lnTo>
                  <a:pt x="5163885" y="3736447"/>
                </a:lnTo>
                <a:lnTo>
                  <a:pt x="5167948" y="3738128"/>
                </a:lnTo>
                <a:lnTo>
                  <a:pt x="5172013" y="3738969"/>
                </a:lnTo>
                <a:lnTo>
                  <a:pt x="5175738" y="3740231"/>
                </a:lnTo>
                <a:lnTo>
                  <a:pt x="5180480" y="3740653"/>
                </a:lnTo>
                <a:lnTo>
                  <a:pt x="5185221" y="3740653"/>
                </a:lnTo>
                <a:lnTo>
                  <a:pt x="5132728" y="3770925"/>
                </a:lnTo>
                <a:lnTo>
                  <a:pt x="5156096" y="3773449"/>
                </a:lnTo>
                <a:lnTo>
                  <a:pt x="5162869" y="3777653"/>
                </a:lnTo>
                <a:lnTo>
                  <a:pt x="5169642" y="3781857"/>
                </a:lnTo>
                <a:lnTo>
                  <a:pt x="5175399" y="3786483"/>
                </a:lnTo>
                <a:lnTo>
                  <a:pt x="5180480" y="3791108"/>
                </a:lnTo>
                <a:lnTo>
                  <a:pt x="5184543" y="3795313"/>
                </a:lnTo>
                <a:lnTo>
                  <a:pt x="5187930" y="3800358"/>
                </a:lnTo>
                <a:lnTo>
                  <a:pt x="5190639" y="3805404"/>
                </a:lnTo>
                <a:lnTo>
                  <a:pt x="5192671" y="3810449"/>
                </a:lnTo>
                <a:lnTo>
                  <a:pt x="5193348" y="3815915"/>
                </a:lnTo>
                <a:lnTo>
                  <a:pt x="5193348" y="3821382"/>
                </a:lnTo>
                <a:lnTo>
                  <a:pt x="5191993" y="3827269"/>
                </a:lnTo>
                <a:lnTo>
                  <a:pt x="5189962" y="3833154"/>
                </a:lnTo>
                <a:lnTo>
                  <a:pt x="5186237" y="3839882"/>
                </a:lnTo>
                <a:lnTo>
                  <a:pt x="5181834" y="3846609"/>
                </a:lnTo>
                <a:lnTo>
                  <a:pt x="5175399" y="3853337"/>
                </a:lnTo>
                <a:lnTo>
                  <a:pt x="5168287" y="3860485"/>
                </a:lnTo>
                <a:lnTo>
                  <a:pt x="5162869" y="3865530"/>
                </a:lnTo>
                <a:lnTo>
                  <a:pt x="5157789" y="3871838"/>
                </a:lnTo>
                <a:lnTo>
                  <a:pt x="5155758" y="3874361"/>
                </a:lnTo>
                <a:lnTo>
                  <a:pt x="5153725" y="3877724"/>
                </a:lnTo>
                <a:lnTo>
                  <a:pt x="5152370" y="3880668"/>
                </a:lnTo>
                <a:lnTo>
                  <a:pt x="5152370" y="3883611"/>
                </a:lnTo>
                <a:lnTo>
                  <a:pt x="5152370" y="3892440"/>
                </a:lnTo>
                <a:lnTo>
                  <a:pt x="5152370" y="3900008"/>
                </a:lnTo>
                <a:lnTo>
                  <a:pt x="5152031" y="3907577"/>
                </a:lnTo>
                <a:lnTo>
                  <a:pt x="5151354" y="3914305"/>
                </a:lnTo>
                <a:lnTo>
                  <a:pt x="5150338" y="3920191"/>
                </a:lnTo>
                <a:lnTo>
                  <a:pt x="5148983" y="3925238"/>
                </a:lnTo>
                <a:lnTo>
                  <a:pt x="5147290" y="3930282"/>
                </a:lnTo>
                <a:lnTo>
                  <a:pt x="5144920" y="3934067"/>
                </a:lnTo>
                <a:lnTo>
                  <a:pt x="5142550" y="3937431"/>
                </a:lnTo>
                <a:lnTo>
                  <a:pt x="5140517" y="3940794"/>
                </a:lnTo>
                <a:lnTo>
                  <a:pt x="5137808" y="3943737"/>
                </a:lnTo>
                <a:lnTo>
                  <a:pt x="5135099" y="3945841"/>
                </a:lnTo>
                <a:lnTo>
                  <a:pt x="5131712" y="3947522"/>
                </a:lnTo>
                <a:lnTo>
                  <a:pt x="5128664" y="3949204"/>
                </a:lnTo>
                <a:lnTo>
                  <a:pt x="5121552" y="3950885"/>
                </a:lnTo>
                <a:lnTo>
                  <a:pt x="5114441" y="3952147"/>
                </a:lnTo>
                <a:lnTo>
                  <a:pt x="5106312" y="3952568"/>
                </a:lnTo>
                <a:lnTo>
                  <a:pt x="5090396" y="3951306"/>
                </a:lnTo>
                <a:lnTo>
                  <a:pt x="5082606" y="3951306"/>
                </a:lnTo>
                <a:lnTo>
                  <a:pt x="5074479" y="3950885"/>
                </a:lnTo>
                <a:lnTo>
                  <a:pt x="5067367" y="3951306"/>
                </a:lnTo>
                <a:lnTo>
                  <a:pt x="5059916" y="3952987"/>
                </a:lnTo>
                <a:lnTo>
                  <a:pt x="5052805" y="3954249"/>
                </a:lnTo>
                <a:lnTo>
                  <a:pt x="5045355" y="3955512"/>
                </a:lnTo>
                <a:lnTo>
                  <a:pt x="5037903" y="3955932"/>
                </a:lnTo>
                <a:lnTo>
                  <a:pt x="5030792" y="3955932"/>
                </a:lnTo>
                <a:lnTo>
                  <a:pt x="5015890" y="3955932"/>
                </a:lnTo>
                <a:lnTo>
                  <a:pt x="5001329" y="3955932"/>
                </a:lnTo>
                <a:lnTo>
                  <a:pt x="4993539" y="3955932"/>
                </a:lnTo>
                <a:lnTo>
                  <a:pt x="4986427" y="3956352"/>
                </a:lnTo>
                <a:lnTo>
                  <a:pt x="4979316" y="3957613"/>
                </a:lnTo>
                <a:lnTo>
                  <a:pt x="4971865" y="3959296"/>
                </a:lnTo>
                <a:lnTo>
                  <a:pt x="4964752" y="3962238"/>
                </a:lnTo>
                <a:lnTo>
                  <a:pt x="4957641" y="3965603"/>
                </a:lnTo>
                <a:lnTo>
                  <a:pt x="4950867" y="3969387"/>
                </a:lnTo>
                <a:lnTo>
                  <a:pt x="4944095" y="3974852"/>
                </a:lnTo>
                <a:lnTo>
                  <a:pt x="4937999" y="3971909"/>
                </a:lnTo>
                <a:lnTo>
                  <a:pt x="4931225" y="3969806"/>
                </a:lnTo>
                <a:lnTo>
                  <a:pt x="4924791" y="3967705"/>
                </a:lnTo>
                <a:lnTo>
                  <a:pt x="4918695" y="3966443"/>
                </a:lnTo>
                <a:lnTo>
                  <a:pt x="4905487" y="3964340"/>
                </a:lnTo>
                <a:lnTo>
                  <a:pt x="4892618" y="3963079"/>
                </a:lnTo>
                <a:lnTo>
                  <a:pt x="4879072" y="3963079"/>
                </a:lnTo>
                <a:lnTo>
                  <a:pt x="4865864" y="3962659"/>
                </a:lnTo>
                <a:lnTo>
                  <a:pt x="4852657" y="3962659"/>
                </a:lnTo>
                <a:lnTo>
                  <a:pt x="4839110" y="3962238"/>
                </a:lnTo>
                <a:lnTo>
                  <a:pt x="4840464" y="3968125"/>
                </a:lnTo>
                <a:lnTo>
                  <a:pt x="4842157" y="3973170"/>
                </a:lnTo>
                <a:lnTo>
                  <a:pt x="4844528" y="3976955"/>
                </a:lnTo>
                <a:lnTo>
                  <a:pt x="4847238" y="3980318"/>
                </a:lnTo>
                <a:lnTo>
                  <a:pt x="4849947" y="3983261"/>
                </a:lnTo>
                <a:lnTo>
                  <a:pt x="4852994" y="3985364"/>
                </a:lnTo>
                <a:lnTo>
                  <a:pt x="4856042" y="3987046"/>
                </a:lnTo>
                <a:lnTo>
                  <a:pt x="4859768" y="3988728"/>
                </a:lnTo>
                <a:lnTo>
                  <a:pt x="4865864" y="3991671"/>
                </a:lnTo>
                <a:lnTo>
                  <a:pt x="4869589" y="3992933"/>
                </a:lnTo>
                <a:lnTo>
                  <a:pt x="4872298" y="3994614"/>
                </a:lnTo>
                <a:lnTo>
                  <a:pt x="4875346" y="3996716"/>
                </a:lnTo>
                <a:lnTo>
                  <a:pt x="4877717" y="3999240"/>
                </a:lnTo>
                <a:lnTo>
                  <a:pt x="4880087" y="4002183"/>
                </a:lnTo>
                <a:lnTo>
                  <a:pt x="4881781" y="4005967"/>
                </a:lnTo>
                <a:lnTo>
                  <a:pt x="4904809" y="4022786"/>
                </a:lnTo>
                <a:lnTo>
                  <a:pt x="4909890" y="4021945"/>
                </a:lnTo>
                <a:lnTo>
                  <a:pt x="4915986" y="4020263"/>
                </a:lnTo>
                <a:lnTo>
                  <a:pt x="4927161" y="4016058"/>
                </a:lnTo>
                <a:lnTo>
                  <a:pt x="4938337" y="4011013"/>
                </a:lnTo>
                <a:lnTo>
                  <a:pt x="4943756" y="4008911"/>
                </a:lnTo>
                <a:lnTo>
                  <a:pt x="4949513" y="4007228"/>
                </a:lnTo>
                <a:lnTo>
                  <a:pt x="4954931" y="4005546"/>
                </a:lnTo>
                <a:lnTo>
                  <a:pt x="4960689" y="4005126"/>
                </a:lnTo>
                <a:lnTo>
                  <a:pt x="4966108" y="4005126"/>
                </a:lnTo>
                <a:lnTo>
                  <a:pt x="4971865" y="4005546"/>
                </a:lnTo>
                <a:lnTo>
                  <a:pt x="4977283" y="4007648"/>
                </a:lnTo>
                <a:lnTo>
                  <a:pt x="4983379" y="4010592"/>
                </a:lnTo>
                <a:lnTo>
                  <a:pt x="4988458" y="4015638"/>
                </a:lnTo>
                <a:lnTo>
                  <a:pt x="4994554" y="4021945"/>
                </a:lnTo>
                <a:lnTo>
                  <a:pt x="4995232" y="4029513"/>
                </a:lnTo>
                <a:lnTo>
                  <a:pt x="4996587" y="4037922"/>
                </a:lnTo>
                <a:lnTo>
                  <a:pt x="4997602" y="4046332"/>
                </a:lnTo>
                <a:lnTo>
                  <a:pt x="4997941" y="4053900"/>
                </a:lnTo>
                <a:lnTo>
                  <a:pt x="4997602" y="4058105"/>
                </a:lnTo>
                <a:lnTo>
                  <a:pt x="4997263" y="4061468"/>
                </a:lnTo>
                <a:lnTo>
                  <a:pt x="4996248" y="4065253"/>
                </a:lnTo>
                <a:lnTo>
                  <a:pt x="4994554" y="4068617"/>
                </a:lnTo>
                <a:lnTo>
                  <a:pt x="4992523" y="4071980"/>
                </a:lnTo>
                <a:lnTo>
                  <a:pt x="4989813" y="4074503"/>
                </a:lnTo>
                <a:lnTo>
                  <a:pt x="4986766" y="4077867"/>
                </a:lnTo>
                <a:lnTo>
                  <a:pt x="4982702" y="4080390"/>
                </a:lnTo>
                <a:lnTo>
                  <a:pt x="4990491" y="4082912"/>
                </a:lnTo>
                <a:lnTo>
                  <a:pt x="4998618" y="4084595"/>
                </a:lnTo>
                <a:lnTo>
                  <a:pt x="5006747" y="4085856"/>
                </a:lnTo>
                <a:lnTo>
                  <a:pt x="5014197" y="4085856"/>
                </a:lnTo>
                <a:lnTo>
                  <a:pt x="5022325" y="4085856"/>
                </a:lnTo>
                <a:lnTo>
                  <a:pt x="5030453" y="4085436"/>
                </a:lnTo>
                <a:lnTo>
                  <a:pt x="5047048" y="4083754"/>
                </a:lnTo>
                <a:lnTo>
                  <a:pt x="5055175" y="4082912"/>
                </a:lnTo>
                <a:lnTo>
                  <a:pt x="5063303" y="4082912"/>
                </a:lnTo>
                <a:lnTo>
                  <a:pt x="5070753" y="4082912"/>
                </a:lnTo>
                <a:lnTo>
                  <a:pt x="5078881" y="4083754"/>
                </a:lnTo>
                <a:lnTo>
                  <a:pt x="5087008" y="4085436"/>
                </a:lnTo>
                <a:lnTo>
                  <a:pt x="5094459" y="4087958"/>
                </a:lnTo>
                <a:lnTo>
                  <a:pt x="5102587" y="4091321"/>
                </a:lnTo>
                <a:lnTo>
                  <a:pt x="5110377" y="4096368"/>
                </a:lnTo>
                <a:lnTo>
                  <a:pt x="5181834" y="4116130"/>
                </a:lnTo>
                <a:lnTo>
                  <a:pt x="5187591" y="4115288"/>
                </a:lnTo>
                <a:lnTo>
                  <a:pt x="5190639" y="4116130"/>
                </a:lnTo>
                <a:lnTo>
                  <a:pt x="5193348" y="4116551"/>
                </a:lnTo>
                <a:lnTo>
                  <a:pt x="5196057" y="4117811"/>
                </a:lnTo>
                <a:lnTo>
                  <a:pt x="5197751" y="4119494"/>
                </a:lnTo>
                <a:lnTo>
                  <a:pt x="5199783" y="4122857"/>
                </a:lnTo>
                <a:lnTo>
                  <a:pt x="5201138" y="4126642"/>
                </a:lnTo>
                <a:lnTo>
                  <a:pt x="5201138" y="4130426"/>
                </a:lnTo>
                <a:lnTo>
                  <a:pt x="5200460" y="4134210"/>
                </a:lnTo>
                <a:lnTo>
                  <a:pt x="5199783" y="4137153"/>
                </a:lnTo>
                <a:lnTo>
                  <a:pt x="5197751" y="4140097"/>
                </a:lnTo>
                <a:lnTo>
                  <a:pt x="5196057" y="4142619"/>
                </a:lnTo>
                <a:lnTo>
                  <a:pt x="5193348" y="4144301"/>
                </a:lnTo>
                <a:lnTo>
                  <a:pt x="5190639" y="4145562"/>
                </a:lnTo>
                <a:lnTo>
                  <a:pt x="5187591" y="4145982"/>
                </a:lnTo>
                <a:lnTo>
                  <a:pt x="5177093" y="4146823"/>
                </a:lnTo>
                <a:lnTo>
                  <a:pt x="5166933" y="4145982"/>
                </a:lnTo>
                <a:lnTo>
                  <a:pt x="5146274" y="4145141"/>
                </a:lnTo>
                <a:lnTo>
                  <a:pt x="5143904" y="4145141"/>
                </a:lnTo>
                <a:lnTo>
                  <a:pt x="5141872" y="4145562"/>
                </a:lnTo>
                <a:lnTo>
                  <a:pt x="5139841" y="4147665"/>
                </a:lnTo>
                <a:lnTo>
                  <a:pt x="5138485" y="4150188"/>
                </a:lnTo>
                <a:lnTo>
                  <a:pt x="5135438" y="4156494"/>
                </a:lnTo>
                <a:lnTo>
                  <a:pt x="5132728" y="4162802"/>
                </a:lnTo>
                <a:lnTo>
                  <a:pt x="5131035" y="4166165"/>
                </a:lnTo>
                <a:lnTo>
                  <a:pt x="5129341" y="4168267"/>
                </a:lnTo>
                <a:lnTo>
                  <a:pt x="5127309" y="4169528"/>
                </a:lnTo>
                <a:lnTo>
                  <a:pt x="5125277" y="4169950"/>
                </a:lnTo>
                <a:lnTo>
                  <a:pt x="5122568" y="4169528"/>
                </a:lnTo>
                <a:lnTo>
                  <a:pt x="5119182" y="4167427"/>
                </a:lnTo>
                <a:lnTo>
                  <a:pt x="5115796" y="4163222"/>
                </a:lnTo>
                <a:lnTo>
                  <a:pt x="5111732" y="4157756"/>
                </a:lnTo>
                <a:lnTo>
                  <a:pt x="5109022" y="4153972"/>
                </a:lnTo>
                <a:lnTo>
                  <a:pt x="5105974" y="4150608"/>
                </a:lnTo>
                <a:lnTo>
                  <a:pt x="5102248" y="4147665"/>
                </a:lnTo>
                <a:lnTo>
                  <a:pt x="5099201" y="4145562"/>
                </a:lnTo>
                <a:lnTo>
                  <a:pt x="5095476" y="4144301"/>
                </a:lnTo>
                <a:lnTo>
                  <a:pt x="5092428" y="4143881"/>
                </a:lnTo>
                <a:lnTo>
                  <a:pt x="5088703" y="4143460"/>
                </a:lnTo>
                <a:lnTo>
                  <a:pt x="5085316" y="4143881"/>
                </a:lnTo>
                <a:lnTo>
                  <a:pt x="5081590" y="4144301"/>
                </a:lnTo>
                <a:lnTo>
                  <a:pt x="5077866" y="4145562"/>
                </a:lnTo>
                <a:lnTo>
                  <a:pt x="5070415" y="4148926"/>
                </a:lnTo>
                <a:lnTo>
                  <a:pt x="5063303" y="4152710"/>
                </a:lnTo>
                <a:lnTo>
                  <a:pt x="5055853" y="4156494"/>
                </a:lnTo>
                <a:lnTo>
                  <a:pt x="5045355" y="4164063"/>
                </a:lnTo>
                <a:lnTo>
                  <a:pt x="5036549" y="4168267"/>
                </a:lnTo>
                <a:lnTo>
                  <a:pt x="5033162" y="4169528"/>
                </a:lnTo>
                <a:lnTo>
                  <a:pt x="5029437" y="4170791"/>
                </a:lnTo>
                <a:lnTo>
                  <a:pt x="5026389" y="4170791"/>
                </a:lnTo>
                <a:lnTo>
                  <a:pt x="5023680" y="4169950"/>
                </a:lnTo>
                <a:lnTo>
                  <a:pt x="5020632" y="4169108"/>
                </a:lnTo>
                <a:lnTo>
                  <a:pt x="5017922" y="4166586"/>
                </a:lnTo>
                <a:lnTo>
                  <a:pt x="5014536" y="4164063"/>
                </a:lnTo>
                <a:lnTo>
                  <a:pt x="5011488" y="4159859"/>
                </a:lnTo>
                <a:lnTo>
                  <a:pt x="5003360" y="4150608"/>
                </a:lnTo>
                <a:lnTo>
                  <a:pt x="4993539" y="4137153"/>
                </a:lnTo>
                <a:lnTo>
                  <a:pt x="4991169" y="4135050"/>
                </a:lnTo>
                <a:lnTo>
                  <a:pt x="4988458" y="4133369"/>
                </a:lnTo>
                <a:lnTo>
                  <a:pt x="4985073" y="4132107"/>
                </a:lnTo>
                <a:lnTo>
                  <a:pt x="4981347" y="4131687"/>
                </a:lnTo>
                <a:lnTo>
                  <a:pt x="4973896" y="4130846"/>
                </a:lnTo>
                <a:lnTo>
                  <a:pt x="4966108" y="4130426"/>
                </a:lnTo>
                <a:lnTo>
                  <a:pt x="4899391" y="4122857"/>
                </a:lnTo>
                <a:lnTo>
                  <a:pt x="4832336" y="4115288"/>
                </a:lnTo>
                <a:lnTo>
                  <a:pt x="4831998" y="4116130"/>
                </a:lnTo>
                <a:lnTo>
                  <a:pt x="4831998" y="4146823"/>
                </a:lnTo>
                <a:lnTo>
                  <a:pt x="4843173" y="4146823"/>
                </a:lnTo>
                <a:lnTo>
                  <a:pt x="4847576" y="4145982"/>
                </a:lnTo>
                <a:lnTo>
                  <a:pt x="4851979" y="4146823"/>
                </a:lnTo>
                <a:lnTo>
                  <a:pt x="4856042" y="4147244"/>
                </a:lnTo>
                <a:lnTo>
                  <a:pt x="4860107" y="4148506"/>
                </a:lnTo>
                <a:lnTo>
                  <a:pt x="4868235" y="4151029"/>
                </a:lnTo>
                <a:lnTo>
                  <a:pt x="4876024" y="4154392"/>
                </a:lnTo>
                <a:lnTo>
                  <a:pt x="4884151" y="4159017"/>
                </a:lnTo>
                <a:lnTo>
                  <a:pt x="4891602" y="4164063"/>
                </a:lnTo>
                <a:lnTo>
                  <a:pt x="4906842" y="4174154"/>
                </a:lnTo>
                <a:lnTo>
                  <a:pt x="4914970" y="4178779"/>
                </a:lnTo>
                <a:lnTo>
                  <a:pt x="4922759" y="4182984"/>
                </a:lnTo>
                <a:lnTo>
                  <a:pt x="4930548" y="4186348"/>
                </a:lnTo>
                <a:lnTo>
                  <a:pt x="4939354" y="4188449"/>
                </a:lnTo>
                <a:lnTo>
                  <a:pt x="4943756" y="4188870"/>
                </a:lnTo>
                <a:lnTo>
                  <a:pt x="4947820" y="4188870"/>
                </a:lnTo>
                <a:lnTo>
                  <a:pt x="4952222" y="4188449"/>
                </a:lnTo>
                <a:lnTo>
                  <a:pt x="4957303" y="4188030"/>
                </a:lnTo>
                <a:lnTo>
                  <a:pt x="4961705" y="4186768"/>
                </a:lnTo>
                <a:lnTo>
                  <a:pt x="4966446" y="4185086"/>
                </a:lnTo>
                <a:lnTo>
                  <a:pt x="4971187" y="4182984"/>
                </a:lnTo>
                <a:lnTo>
                  <a:pt x="4976605" y="4180040"/>
                </a:lnTo>
                <a:lnTo>
                  <a:pt x="4981008" y="4177938"/>
                </a:lnTo>
                <a:lnTo>
                  <a:pt x="4985411" y="4177097"/>
                </a:lnTo>
                <a:lnTo>
                  <a:pt x="4989475" y="4177938"/>
                </a:lnTo>
                <a:lnTo>
                  <a:pt x="4993877" y="4179620"/>
                </a:lnTo>
                <a:lnTo>
                  <a:pt x="4997941" y="4181722"/>
                </a:lnTo>
                <a:lnTo>
                  <a:pt x="5002006" y="4184666"/>
                </a:lnTo>
                <a:lnTo>
                  <a:pt x="5010471" y="4191814"/>
                </a:lnTo>
                <a:lnTo>
                  <a:pt x="5019276" y="4199802"/>
                </a:lnTo>
                <a:lnTo>
                  <a:pt x="5023680" y="4202746"/>
                </a:lnTo>
                <a:lnTo>
                  <a:pt x="5028421" y="4206110"/>
                </a:lnTo>
                <a:lnTo>
                  <a:pt x="5033501" y="4208632"/>
                </a:lnTo>
                <a:lnTo>
                  <a:pt x="5038580" y="4210314"/>
                </a:lnTo>
                <a:lnTo>
                  <a:pt x="5044000" y="4210735"/>
                </a:lnTo>
                <a:lnTo>
                  <a:pt x="5049757" y="4210314"/>
                </a:lnTo>
                <a:lnTo>
                  <a:pt x="5054159" y="4210314"/>
                </a:lnTo>
                <a:lnTo>
                  <a:pt x="5055514" y="4210314"/>
                </a:lnTo>
                <a:lnTo>
                  <a:pt x="5055853" y="4210735"/>
                </a:lnTo>
                <a:lnTo>
                  <a:pt x="5056529" y="4211155"/>
                </a:lnTo>
                <a:lnTo>
                  <a:pt x="5056529" y="4212416"/>
                </a:lnTo>
                <a:lnTo>
                  <a:pt x="5055175" y="4214520"/>
                </a:lnTo>
                <a:lnTo>
                  <a:pt x="5051111" y="4220406"/>
                </a:lnTo>
                <a:lnTo>
                  <a:pt x="5049079" y="4222928"/>
                </a:lnTo>
                <a:lnTo>
                  <a:pt x="5048402" y="4225451"/>
                </a:lnTo>
                <a:lnTo>
                  <a:pt x="5044677" y="4239747"/>
                </a:lnTo>
                <a:lnTo>
                  <a:pt x="5040612" y="4252781"/>
                </a:lnTo>
                <a:lnTo>
                  <a:pt x="5036549" y="4263714"/>
                </a:lnTo>
                <a:lnTo>
                  <a:pt x="5031807" y="4274225"/>
                </a:lnTo>
                <a:lnTo>
                  <a:pt x="5026727" y="4283896"/>
                </a:lnTo>
                <a:lnTo>
                  <a:pt x="5020970" y="4291465"/>
                </a:lnTo>
                <a:lnTo>
                  <a:pt x="5015213" y="4299034"/>
                </a:lnTo>
                <a:lnTo>
                  <a:pt x="5008440" y="4304499"/>
                </a:lnTo>
                <a:lnTo>
                  <a:pt x="5001329" y="4309544"/>
                </a:lnTo>
                <a:lnTo>
                  <a:pt x="4993877" y="4312908"/>
                </a:lnTo>
                <a:lnTo>
                  <a:pt x="4986088" y="4315011"/>
                </a:lnTo>
                <a:lnTo>
                  <a:pt x="4977961" y="4315432"/>
                </a:lnTo>
                <a:lnTo>
                  <a:pt x="4968817" y="4315432"/>
                </a:lnTo>
                <a:lnTo>
                  <a:pt x="4960012" y="4314591"/>
                </a:lnTo>
                <a:lnTo>
                  <a:pt x="4949852" y="4311648"/>
                </a:lnTo>
                <a:lnTo>
                  <a:pt x="4940030" y="4307863"/>
                </a:lnTo>
                <a:lnTo>
                  <a:pt x="4936983" y="4306601"/>
                </a:lnTo>
                <a:lnTo>
                  <a:pt x="4933257" y="4306180"/>
                </a:lnTo>
                <a:lnTo>
                  <a:pt x="4930548" y="4306180"/>
                </a:lnTo>
                <a:lnTo>
                  <a:pt x="4927500" y="4306601"/>
                </a:lnTo>
                <a:lnTo>
                  <a:pt x="4924791" y="4307022"/>
                </a:lnTo>
                <a:lnTo>
                  <a:pt x="4922081" y="4308704"/>
                </a:lnTo>
                <a:lnTo>
                  <a:pt x="4920050" y="4311227"/>
                </a:lnTo>
                <a:lnTo>
                  <a:pt x="4917679" y="4314591"/>
                </a:lnTo>
                <a:lnTo>
                  <a:pt x="4916663" y="4317113"/>
                </a:lnTo>
                <a:lnTo>
                  <a:pt x="4915986" y="4319635"/>
                </a:lnTo>
                <a:lnTo>
                  <a:pt x="4915986" y="4321739"/>
                </a:lnTo>
                <a:lnTo>
                  <a:pt x="4915986" y="4323420"/>
                </a:lnTo>
                <a:lnTo>
                  <a:pt x="4916663" y="4325102"/>
                </a:lnTo>
                <a:lnTo>
                  <a:pt x="4917679" y="4326363"/>
                </a:lnTo>
                <a:lnTo>
                  <a:pt x="4920050" y="4328466"/>
                </a:lnTo>
                <a:lnTo>
                  <a:pt x="4922759" y="4330147"/>
                </a:lnTo>
                <a:lnTo>
                  <a:pt x="4925468" y="4330988"/>
                </a:lnTo>
                <a:lnTo>
                  <a:pt x="4927161" y="4332251"/>
                </a:lnTo>
                <a:lnTo>
                  <a:pt x="4927500" y="4332671"/>
                </a:lnTo>
                <a:lnTo>
                  <a:pt x="4927839" y="4333511"/>
                </a:lnTo>
                <a:lnTo>
                  <a:pt x="4927839" y="4345706"/>
                </a:lnTo>
                <a:lnTo>
                  <a:pt x="4928854" y="4356637"/>
                </a:lnTo>
                <a:lnTo>
                  <a:pt x="4931225" y="4367569"/>
                </a:lnTo>
                <a:lnTo>
                  <a:pt x="4933934" y="4376400"/>
                </a:lnTo>
                <a:lnTo>
                  <a:pt x="4937321" y="4384808"/>
                </a:lnTo>
                <a:lnTo>
                  <a:pt x="4941385" y="4392377"/>
                </a:lnTo>
                <a:lnTo>
                  <a:pt x="4946465" y="4399105"/>
                </a:lnTo>
                <a:lnTo>
                  <a:pt x="4951883" y="4405411"/>
                </a:lnTo>
                <a:lnTo>
                  <a:pt x="4957980" y="4410877"/>
                </a:lnTo>
                <a:lnTo>
                  <a:pt x="4964414" y="4416344"/>
                </a:lnTo>
                <a:lnTo>
                  <a:pt x="4971187" y="4420969"/>
                </a:lnTo>
                <a:lnTo>
                  <a:pt x="4977961" y="4426014"/>
                </a:lnTo>
                <a:lnTo>
                  <a:pt x="4992184" y="4434423"/>
                </a:lnTo>
                <a:lnTo>
                  <a:pt x="5006747" y="4442833"/>
                </a:lnTo>
                <a:lnTo>
                  <a:pt x="5010133" y="4446617"/>
                </a:lnTo>
                <a:lnTo>
                  <a:pt x="5013858" y="4449982"/>
                </a:lnTo>
                <a:lnTo>
                  <a:pt x="5017245" y="4452925"/>
                </a:lnTo>
                <a:lnTo>
                  <a:pt x="5020970" y="4454606"/>
                </a:lnTo>
                <a:lnTo>
                  <a:pt x="5025035" y="4455447"/>
                </a:lnTo>
                <a:lnTo>
                  <a:pt x="5029099" y="4456709"/>
                </a:lnTo>
                <a:lnTo>
                  <a:pt x="5037564" y="4457129"/>
                </a:lnTo>
                <a:lnTo>
                  <a:pt x="5046709" y="4457129"/>
                </a:lnTo>
                <a:lnTo>
                  <a:pt x="5055514" y="4457549"/>
                </a:lnTo>
                <a:lnTo>
                  <a:pt x="5059916" y="4457549"/>
                </a:lnTo>
                <a:lnTo>
                  <a:pt x="5064658" y="4458811"/>
                </a:lnTo>
                <a:lnTo>
                  <a:pt x="5069061" y="4460072"/>
                </a:lnTo>
                <a:lnTo>
                  <a:pt x="5073463" y="4461754"/>
                </a:lnTo>
                <a:lnTo>
                  <a:pt x="5069399" y="4465118"/>
                </a:lnTo>
                <a:lnTo>
                  <a:pt x="5065335" y="4467640"/>
                </a:lnTo>
                <a:lnTo>
                  <a:pt x="5061271" y="4470163"/>
                </a:lnTo>
                <a:lnTo>
                  <a:pt x="5057207" y="4471004"/>
                </a:lnTo>
                <a:lnTo>
                  <a:pt x="5052805" y="4471846"/>
                </a:lnTo>
                <a:lnTo>
                  <a:pt x="5048740" y="4472266"/>
                </a:lnTo>
                <a:lnTo>
                  <a:pt x="5040273" y="4472266"/>
                </a:lnTo>
                <a:lnTo>
                  <a:pt x="5031807" y="4472266"/>
                </a:lnTo>
                <a:lnTo>
                  <a:pt x="5028082" y="4472687"/>
                </a:lnTo>
                <a:lnTo>
                  <a:pt x="5024018" y="4473948"/>
                </a:lnTo>
                <a:lnTo>
                  <a:pt x="5020632" y="4475630"/>
                </a:lnTo>
                <a:lnTo>
                  <a:pt x="5017245" y="4477731"/>
                </a:lnTo>
                <a:lnTo>
                  <a:pt x="5014197" y="4481095"/>
                </a:lnTo>
                <a:lnTo>
                  <a:pt x="5011488" y="4485721"/>
                </a:lnTo>
                <a:lnTo>
                  <a:pt x="5009117" y="4491186"/>
                </a:lnTo>
                <a:lnTo>
                  <a:pt x="5007762" y="4496233"/>
                </a:lnTo>
                <a:lnTo>
                  <a:pt x="5007424" y="4500858"/>
                </a:lnTo>
                <a:lnTo>
                  <a:pt x="5007762" y="4505062"/>
                </a:lnTo>
                <a:lnTo>
                  <a:pt x="5009117" y="4508846"/>
                </a:lnTo>
                <a:lnTo>
                  <a:pt x="5011149" y="4512210"/>
                </a:lnTo>
                <a:lnTo>
                  <a:pt x="5013181" y="4516415"/>
                </a:lnTo>
                <a:lnTo>
                  <a:pt x="5015890" y="4518938"/>
                </a:lnTo>
                <a:lnTo>
                  <a:pt x="5021987" y="4525666"/>
                </a:lnTo>
                <a:lnTo>
                  <a:pt x="5027405" y="4532392"/>
                </a:lnTo>
                <a:lnTo>
                  <a:pt x="5029775" y="4535756"/>
                </a:lnTo>
                <a:lnTo>
                  <a:pt x="5031807" y="4539541"/>
                </a:lnTo>
                <a:lnTo>
                  <a:pt x="5033501" y="4543745"/>
                </a:lnTo>
                <a:lnTo>
                  <a:pt x="5034517" y="4547951"/>
                </a:lnTo>
                <a:lnTo>
                  <a:pt x="5024696" y="4554257"/>
                </a:lnTo>
                <a:lnTo>
                  <a:pt x="5014197" y="4559303"/>
                </a:lnTo>
                <a:lnTo>
                  <a:pt x="4993877" y="4569394"/>
                </a:lnTo>
                <a:lnTo>
                  <a:pt x="4984734" y="4574860"/>
                </a:lnTo>
                <a:lnTo>
                  <a:pt x="4975250" y="4581168"/>
                </a:lnTo>
                <a:lnTo>
                  <a:pt x="4970510" y="4584952"/>
                </a:lnTo>
                <a:lnTo>
                  <a:pt x="4966108" y="4588735"/>
                </a:lnTo>
                <a:lnTo>
                  <a:pt x="4962043" y="4593361"/>
                </a:lnTo>
                <a:lnTo>
                  <a:pt x="4957980" y="4598406"/>
                </a:lnTo>
                <a:lnTo>
                  <a:pt x="4945449" y="4615645"/>
                </a:lnTo>
                <a:lnTo>
                  <a:pt x="4951206" y="4624055"/>
                </a:lnTo>
                <a:lnTo>
                  <a:pt x="4956625" y="4632885"/>
                </a:lnTo>
                <a:lnTo>
                  <a:pt x="4961366" y="4641714"/>
                </a:lnTo>
                <a:lnTo>
                  <a:pt x="4965430" y="4651806"/>
                </a:lnTo>
                <a:lnTo>
                  <a:pt x="4972880" y="4671988"/>
                </a:lnTo>
                <a:lnTo>
                  <a:pt x="4980670" y="4691750"/>
                </a:lnTo>
                <a:lnTo>
                  <a:pt x="4984734" y="4701842"/>
                </a:lnTo>
                <a:lnTo>
                  <a:pt x="4989136" y="4711512"/>
                </a:lnTo>
                <a:lnTo>
                  <a:pt x="4993877" y="4720763"/>
                </a:lnTo>
                <a:lnTo>
                  <a:pt x="4999974" y="4730013"/>
                </a:lnTo>
                <a:lnTo>
                  <a:pt x="5006069" y="4738422"/>
                </a:lnTo>
                <a:lnTo>
                  <a:pt x="5009795" y="4742627"/>
                </a:lnTo>
                <a:lnTo>
                  <a:pt x="5013858" y="4746411"/>
                </a:lnTo>
                <a:lnTo>
                  <a:pt x="5017922" y="4749775"/>
                </a:lnTo>
                <a:lnTo>
                  <a:pt x="5021987" y="4753139"/>
                </a:lnTo>
                <a:lnTo>
                  <a:pt x="5026727" y="4756503"/>
                </a:lnTo>
                <a:lnTo>
                  <a:pt x="5031807" y="4759445"/>
                </a:lnTo>
                <a:lnTo>
                  <a:pt x="5017922" y="4764491"/>
                </a:lnTo>
                <a:lnTo>
                  <a:pt x="5004377" y="4769537"/>
                </a:lnTo>
                <a:lnTo>
                  <a:pt x="4991845" y="4773741"/>
                </a:lnTo>
                <a:lnTo>
                  <a:pt x="4979654" y="4777946"/>
                </a:lnTo>
                <a:lnTo>
                  <a:pt x="4967800" y="4781309"/>
                </a:lnTo>
                <a:lnTo>
                  <a:pt x="4956286" y="4783833"/>
                </a:lnTo>
                <a:lnTo>
                  <a:pt x="4950528" y="4784674"/>
                </a:lnTo>
                <a:lnTo>
                  <a:pt x="4944772" y="4785094"/>
                </a:lnTo>
                <a:lnTo>
                  <a:pt x="4938676" y="4785094"/>
                </a:lnTo>
                <a:lnTo>
                  <a:pt x="4932918" y="4784674"/>
                </a:lnTo>
                <a:lnTo>
                  <a:pt x="4930548" y="4788037"/>
                </a:lnTo>
                <a:lnTo>
                  <a:pt x="4928516" y="4790980"/>
                </a:lnTo>
                <a:lnTo>
                  <a:pt x="4926146" y="4793503"/>
                </a:lnTo>
                <a:lnTo>
                  <a:pt x="4923436" y="4796027"/>
                </a:lnTo>
                <a:lnTo>
                  <a:pt x="4918017" y="4799390"/>
                </a:lnTo>
                <a:lnTo>
                  <a:pt x="4912260" y="4802333"/>
                </a:lnTo>
                <a:lnTo>
                  <a:pt x="4906503" y="4804435"/>
                </a:lnTo>
                <a:lnTo>
                  <a:pt x="4900746" y="4806118"/>
                </a:lnTo>
                <a:lnTo>
                  <a:pt x="4894311" y="4807799"/>
                </a:lnTo>
                <a:lnTo>
                  <a:pt x="4888554" y="4810742"/>
                </a:lnTo>
                <a:lnTo>
                  <a:pt x="4881442" y="4814105"/>
                </a:lnTo>
                <a:lnTo>
                  <a:pt x="4875007" y="4818311"/>
                </a:lnTo>
                <a:lnTo>
                  <a:pt x="4872298" y="4820833"/>
                </a:lnTo>
                <a:lnTo>
                  <a:pt x="4869589" y="4823357"/>
                </a:lnTo>
                <a:lnTo>
                  <a:pt x="4867896" y="4825879"/>
                </a:lnTo>
                <a:lnTo>
                  <a:pt x="4865864" y="4828402"/>
                </a:lnTo>
                <a:lnTo>
                  <a:pt x="4864509" y="4831766"/>
                </a:lnTo>
                <a:lnTo>
                  <a:pt x="4863831" y="4835129"/>
                </a:lnTo>
                <a:lnTo>
                  <a:pt x="4863493" y="4839335"/>
                </a:lnTo>
                <a:lnTo>
                  <a:pt x="4863493" y="4843119"/>
                </a:lnTo>
                <a:lnTo>
                  <a:pt x="4863831" y="4846903"/>
                </a:lnTo>
                <a:lnTo>
                  <a:pt x="4865186" y="4851528"/>
                </a:lnTo>
                <a:lnTo>
                  <a:pt x="4866880" y="4856573"/>
                </a:lnTo>
                <a:lnTo>
                  <a:pt x="4868574" y="4861619"/>
                </a:lnTo>
                <a:lnTo>
                  <a:pt x="4875346" y="4865403"/>
                </a:lnTo>
                <a:lnTo>
                  <a:pt x="4882120" y="4868766"/>
                </a:lnTo>
                <a:lnTo>
                  <a:pt x="4896005" y="4873813"/>
                </a:lnTo>
                <a:lnTo>
                  <a:pt x="4910566" y="4878858"/>
                </a:lnTo>
                <a:lnTo>
                  <a:pt x="4924791" y="4883904"/>
                </a:lnTo>
                <a:lnTo>
                  <a:pt x="4931902" y="4886427"/>
                </a:lnTo>
                <a:lnTo>
                  <a:pt x="4939354" y="4889790"/>
                </a:lnTo>
                <a:lnTo>
                  <a:pt x="4945787" y="4893575"/>
                </a:lnTo>
                <a:lnTo>
                  <a:pt x="4952561" y="4898199"/>
                </a:lnTo>
                <a:lnTo>
                  <a:pt x="4959334" y="4903246"/>
                </a:lnTo>
                <a:lnTo>
                  <a:pt x="4966108" y="4908711"/>
                </a:lnTo>
                <a:lnTo>
                  <a:pt x="4972541" y="4915439"/>
                </a:lnTo>
                <a:lnTo>
                  <a:pt x="4978299" y="4923428"/>
                </a:lnTo>
                <a:lnTo>
                  <a:pt x="4972541" y="4927633"/>
                </a:lnTo>
                <a:lnTo>
                  <a:pt x="4966446" y="4931836"/>
                </a:lnTo>
                <a:lnTo>
                  <a:pt x="4960689" y="4934361"/>
                </a:lnTo>
                <a:lnTo>
                  <a:pt x="4954592" y="4936883"/>
                </a:lnTo>
                <a:lnTo>
                  <a:pt x="4948497" y="4938985"/>
                </a:lnTo>
                <a:lnTo>
                  <a:pt x="4942402" y="4940247"/>
                </a:lnTo>
                <a:lnTo>
                  <a:pt x="4929870" y="4942348"/>
                </a:lnTo>
                <a:lnTo>
                  <a:pt x="4917341" y="4944031"/>
                </a:lnTo>
                <a:lnTo>
                  <a:pt x="4904809" y="4946133"/>
                </a:lnTo>
                <a:lnTo>
                  <a:pt x="4898714" y="4947395"/>
                </a:lnTo>
                <a:lnTo>
                  <a:pt x="4892957" y="4949497"/>
                </a:lnTo>
                <a:lnTo>
                  <a:pt x="4886522" y="4951600"/>
                </a:lnTo>
                <a:lnTo>
                  <a:pt x="4881442" y="4954542"/>
                </a:lnTo>
                <a:lnTo>
                  <a:pt x="4880765" y="4952860"/>
                </a:lnTo>
                <a:lnTo>
                  <a:pt x="4874669" y="4965054"/>
                </a:lnTo>
                <a:lnTo>
                  <a:pt x="4868235" y="4976406"/>
                </a:lnTo>
                <a:lnTo>
                  <a:pt x="4861123" y="4985656"/>
                </a:lnTo>
                <a:lnTo>
                  <a:pt x="4854011" y="4994066"/>
                </a:lnTo>
                <a:lnTo>
                  <a:pt x="4846222" y="5000794"/>
                </a:lnTo>
                <a:lnTo>
                  <a:pt x="4838771" y="5006260"/>
                </a:lnTo>
                <a:lnTo>
                  <a:pt x="4830644" y="5010886"/>
                </a:lnTo>
                <a:lnTo>
                  <a:pt x="4822176" y="5013828"/>
                </a:lnTo>
                <a:lnTo>
                  <a:pt x="4813033" y="5015930"/>
                </a:lnTo>
                <a:lnTo>
                  <a:pt x="4803890" y="5017192"/>
                </a:lnTo>
                <a:lnTo>
                  <a:pt x="4795084" y="5017612"/>
                </a:lnTo>
                <a:lnTo>
                  <a:pt x="4785601" y="5016351"/>
                </a:lnTo>
                <a:lnTo>
                  <a:pt x="4775780" y="5015511"/>
                </a:lnTo>
                <a:lnTo>
                  <a:pt x="4765960" y="5012567"/>
                </a:lnTo>
                <a:lnTo>
                  <a:pt x="4755460" y="5009624"/>
                </a:lnTo>
                <a:lnTo>
                  <a:pt x="4745301" y="5005839"/>
                </a:lnTo>
                <a:lnTo>
                  <a:pt x="4735818" y="5002476"/>
                </a:lnTo>
                <a:lnTo>
                  <a:pt x="4726335" y="4999533"/>
                </a:lnTo>
                <a:lnTo>
                  <a:pt x="4707032" y="4994066"/>
                </a:lnTo>
                <a:lnTo>
                  <a:pt x="4687390" y="4989862"/>
                </a:lnTo>
                <a:lnTo>
                  <a:pt x="4668086" y="4984816"/>
                </a:lnTo>
                <a:lnTo>
                  <a:pt x="4580711" y="4985656"/>
                </a:lnTo>
                <a:lnTo>
                  <a:pt x="4557006" y="5094558"/>
                </a:lnTo>
                <a:lnTo>
                  <a:pt x="4559715" y="5097081"/>
                </a:lnTo>
                <a:lnTo>
                  <a:pt x="4562425" y="5099604"/>
                </a:lnTo>
                <a:lnTo>
                  <a:pt x="4567843" y="5103387"/>
                </a:lnTo>
                <a:lnTo>
                  <a:pt x="4573600" y="5106332"/>
                </a:lnTo>
                <a:lnTo>
                  <a:pt x="4580034" y="5108434"/>
                </a:lnTo>
                <a:lnTo>
                  <a:pt x="4586808" y="5110115"/>
                </a:lnTo>
                <a:lnTo>
                  <a:pt x="4593581" y="5111797"/>
                </a:lnTo>
                <a:lnTo>
                  <a:pt x="4606451" y="5114740"/>
                </a:lnTo>
                <a:lnTo>
                  <a:pt x="4613223" y="5116423"/>
                </a:lnTo>
                <a:lnTo>
                  <a:pt x="4619319" y="5118525"/>
                </a:lnTo>
                <a:lnTo>
                  <a:pt x="4625415" y="5121468"/>
                </a:lnTo>
                <a:lnTo>
                  <a:pt x="4630833" y="5125252"/>
                </a:lnTo>
                <a:lnTo>
                  <a:pt x="4633543" y="5127775"/>
                </a:lnTo>
                <a:lnTo>
                  <a:pt x="4636252" y="5130718"/>
                </a:lnTo>
                <a:lnTo>
                  <a:pt x="4638284" y="5133661"/>
                </a:lnTo>
                <a:lnTo>
                  <a:pt x="4640655" y="5137025"/>
                </a:lnTo>
                <a:lnTo>
                  <a:pt x="4642348" y="5140810"/>
                </a:lnTo>
                <a:lnTo>
                  <a:pt x="4644041" y="5145435"/>
                </a:lnTo>
                <a:lnTo>
                  <a:pt x="4645395" y="5149640"/>
                </a:lnTo>
                <a:lnTo>
                  <a:pt x="4646751" y="5154685"/>
                </a:lnTo>
                <a:lnTo>
                  <a:pt x="4651831" y="5155106"/>
                </a:lnTo>
                <a:lnTo>
                  <a:pt x="4656911" y="5155947"/>
                </a:lnTo>
                <a:lnTo>
                  <a:pt x="4661651" y="5155947"/>
                </a:lnTo>
                <a:lnTo>
                  <a:pt x="4666731" y="5156367"/>
                </a:lnTo>
                <a:lnTo>
                  <a:pt x="4671135" y="5158048"/>
                </a:lnTo>
                <a:lnTo>
                  <a:pt x="4673505" y="5159310"/>
                </a:lnTo>
                <a:lnTo>
                  <a:pt x="4675198" y="5160992"/>
                </a:lnTo>
                <a:lnTo>
                  <a:pt x="4676892" y="5163095"/>
                </a:lnTo>
                <a:lnTo>
                  <a:pt x="4678585" y="5165197"/>
                </a:lnTo>
                <a:lnTo>
                  <a:pt x="4679939" y="5168560"/>
                </a:lnTo>
                <a:lnTo>
                  <a:pt x="4681294" y="5171925"/>
                </a:lnTo>
                <a:lnTo>
                  <a:pt x="4687729" y="5175288"/>
                </a:lnTo>
                <a:lnTo>
                  <a:pt x="4690099" y="5176970"/>
                </a:lnTo>
                <a:lnTo>
                  <a:pt x="4691454" y="5178231"/>
                </a:lnTo>
                <a:lnTo>
                  <a:pt x="4691793" y="5179072"/>
                </a:lnTo>
                <a:lnTo>
                  <a:pt x="4692809" y="5183278"/>
                </a:lnTo>
                <a:lnTo>
                  <a:pt x="4694502" y="5185800"/>
                </a:lnTo>
                <a:lnTo>
                  <a:pt x="4696195" y="5189163"/>
                </a:lnTo>
                <a:lnTo>
                  <a:pt x="4698228" y="5192106"/>
                </a:lnTo>
                <a:lnTo>
                  <a:pt x="4702630" y="5197153"/>
                </a:lnTo>
                <a:lnTo>
                  <a:pt x="4707370" y="5200936"/>
                </a:lnTo>
                <a:lnTo>
                  <a:pt x="4713467" y="5204721"/>
                </a:lnTo>
                <a:lnTo>
                  <a:pt x="4719224" y="5208925"/>
                </a:lnTo>
                <a:lnTo>
                  <a:pt x="4730738" y="5216494"/>
                </a:lnTo>
                <a:lnTo>
                  <a:pt x="4736157" y="5220699"/>
                </a:lnTo>
                <a:lnTo>
                  <a:pt x="4740560" y="5224903"/>
                </a:lnTo>
                <a:lnTo>
                  <a:pt x="4744623" y="5230370"/>
                </a:lnTo>
                <a:lnTo>
                  <a:pt x="4746656" y="5233313"/>
                </a:lnTo>
                <a:lnTo>
                  <a:pt x="4748010" y="5236677"/>
                </a:lnTo>
                <a:lnTo>
                  <a:pt x="4749365" y="5240040"/>
                </a:lnTo>
                <a:lnTo>
                  <a:pt x="4750041" y="5243404"/>
                </a:lnTo>
                <a:lnTo>
                  <a:pt x="4750719" y="5247189"/>
                </a:lnTo>
                <a:lnTo>
                  <a:pt x="4750719" y="5251813"/>
                </a:lnTo>
                <a:lnTo>
                  <a:pt x="4750719" y="5256860"/>
                </a:lnTo>
                <a:lnTo>
                  <a:pt x="4749704" y="5261904"/>
                </a:lnTo>
                <a:lnTo>
                  <a:pt x="4748687" y="5266950"/>
                </a:lnTo>
                <a:lnTo>
                  <a:pt x="4747333" y="5272837"/>
                </a:lnTo>
                <a:lnTo>
                  <a:pt x="4743946" y="5283348"/>
                </a:lnTo>
                <a:lnTo>
                  <a:pt x="4739882" y="5293019"/>
                </a:lnTo>
                <a:lnTo>
                  <a:pt x="4735479" y="5301849"/>
                </a:lnTo>
                <a:lnTo>
                  <a:pt x="4730061" y="5310258"/>
                </a:lnTo>
                <a:lnTo>
                  <a:pt x="4724643" y="5317406"/>
                </a:lnTo>
                <a:lnTo>
                  <a:pt x="4718886" y="5324134"/>
                </a:lnTo>
                <a:lnTo>
                  <a:pt x="4712450" y="5329599"/>
                </a:lnTo>
                <a:lnTo>
                  <a:pt x="4706016" y="5335486"/>
                </a:lnTo>
                <a:lnTo>
                  <a:pt x="4698904" y="5339691"/>
                </a:lnTo>
                <a:lnTo>
                  <a:pt x="4691793" y="5343896"/>
                </a:lnTo>
                <a:lnTo>
                  <a:pt x="4684003" y="5347680"/>
                </a:lnTo>
                <a:lnTo>
                  <a:pt x="4676553" y="5351044"/>
                </a:lnTo>
                <a:lnTo>
                  <a:pt x="4668425" y="5353145"/>
                </a:lnTo>
                <a:lnTo>
                  <a:pt x="4660297" y="5356089"/>
                </a:lnTo>
                <a:lnTo>
                  <a:pt x="4643703" y="5359453"/>
                </a:lnTo>
                <a:lnTo>
                  <a:pt x="4610853" y="5365340"/>
                </a:lnTo>
                <a:lnTo>
                  <a:pt x="4578002" y="5371226"/>
                </a:lnTo>
                <a:lnTo>
                  <a:pt x="4512641" y="5382159"/>
                </a:lnTo>
                <a:lnTo>
                  <a:pt x="4479791" y="5388466"/>
                </a:lnTo>
                <a:lnTo>
                  <a:pt x="4447618" y="5395193"/>
                </a:lnTo>
                <a:lnTo>
                  <a:pt x="4415107" y="5402761"/>
                </a:lnTo>
                <a:lnTo>
                  <a:pt x="4398851" y="5406545"/>
                </a:lnTo>
                <a:lnTo>
                  <a:pt x="4382934" y="5411171"/>
                </a:lnTo>
                <a:lnTo>
                  <a:pt x="4352116" y="5420000"/>
                </a:lnTo>
                <a:lnTo>
                  <a:pt x="4321299" y="5427989"/>
                </a:lnTo>
                <a:lnTo>
                  <a:pt x="4290141" y="5434717"/>
                </a:lnTo>
                <a:lnTo>
                  <a:pt x="4259324" y="5440183"/>
                </a:lnTo>
                <a:lnTo>
                  <a:pt x="4228166" y="5444808"/>
                </a:lnTo>
                <a:lnTo>
                  <a:pt x="4197348" y="5448172"/>
                </a:lnTo>
                <a:lnTo>
                  <a:pt x="4181769" y="5449013"/>
                </a:lnTo>
                <a:lnTo>
                  <a:pt x="4165853" y="5449853"/>
                </a:lnTo>
                <a:lnTo>
                  <a:pt x="4150275" y="5450273"/>
                </a:lnTo>
                <a:lnTo>
                  <a:pt x="4134358" y="5450273"/>
                </a:lnTo>
                <a:lnTo>
                  <a:pt x="4121827" y="5449853"/>
                </a:lnTo>
                <a:lnTo>
                  <a:pt x="4115054" y="5449853"/>
                </a:lnTo>
                <a:lnTo>
                  <a:pt x="4108958" y="5450694"/>
                </a:lnTo>
                <a:lnTo>
                  <a:pt x="4105571" y="5451536"/>
                </a:lnTo>
                <a:lnTo>
                  <a:pt x="4102862" y="5452377"/>
                </a:lnTo>
                <a:lnTo>
                  <a:pt x="4100492" y="5454058"/>
                </a:lnTo>
                <a:lnTo>
                  <a:pt x="4098121" y="5456161"/>
                </a:lnTo>
                <a:lnTo>
                  <a:pt x="4096427" y="5458683"/>
                </a:lnTo>
                <a:lnTo>
                  <a:pt x="4094395" y="5462048"/>
                </a:lnTo>
                <a:lnTo>
                  <a:pt x="4093041" y="5465832"/>
                </a:lnTo>
                <a:lnTo>
                  <a:pt x="4092363" y="5470456"/>
                </a:lnTo>
                <a:lnTo>
                  <a:pt x="4092363" y="5475923"/>
                </a:lnTo>
                <a:lnTo>
                  <a:pt x="4092363" y="5480968"/>
                </a:lnTo>
                <a:lnTo>
                  <a:pt x="4093041" y="5485173"/>
                </a:lnTo>
                <a:lnTo>
                  <a:pt x="4095072" y="5488537"/>
                </a:lnTo>
                <a:lnTo>
                  <a:pt x="4096766" y="5491480"/>
                </a:lnTo>
                <a:lnTo>
                  <a:pt x="4099476" y="5493581"/>
                </a:lnTo>
                <a:lnTo>
                  <a:pt x="4102185" y="5495265"/>
                </a:lnTo>
                <a:lnTo>
                  <a:pt x="4105232" y="5496946"/>
                </a:lnTo>
                <a:lnTo>
                  <a:pt x="4112006" y="5498628"/>
                </a:lnTo>
                <a:lnTo>
                  <a:pt x="4119118" y="5500309"/>
                </a:lnTo>
                <a:lnTo>
                  <a:pt x="4125891" y="5501571"/>
                </a:lnTo>
                <a:lnTo>
                  <a:pt x="4129617" y="5502832"/>
                </a:lnTo>
                <a:lnTo>
                  <a:pt x="4132325" y="5504514"/>
                </a:lnTo>
                <a:lnTo>
                  <a:pt x="4145195" y="5510400"/>
                </a:lnTo>
                <a:lnTo>
                  <a:pt x="4158402" y="5516709"/>
                </a:lnTo>
                <a:lnTo>
                  <a:pt x="4183802" y="5528481"/>
                </a:lnTo>
                <a:lnTo>
                  <a:pt x="4190914" y="5528481"/>
                </a:lnTo>
                <a:lnTo>
                  <a:pt x="4197687" y="5528902"/>
                </a:lnTo>
                <a:lnTo>
                  <a:pt x="4204460" y="5530583"/>
                </a:lnTo>
                <a:lnTo>
                  <a:pt x="4211233" y="5532265"/>
                </a:lnTo>
                <a:lnTo>
                  <a:pt x="4217668" y="5534367"/>
                </a:lnTo>
                <a:lnTo>
                  <a:pt x="4223764" y="5536470"/>
                </a:lnTo>
                <a:lnTo>
                  <a:pt x="4230199" y="5539834"/>
                </a:lnTo>
                <a:lnTo>
                  <a:pt x="4236294" y="5543198"/>
                </a:lnTo>
                <a:lnTo>
                  <a:pt x="4248486" y="5550766"/>
                </a:lnTo>
                <a:lnTo>
                  <a:pt x="4260339" y="5558755"/>
                </a:lnTo>
                <a:lnTo>
                  <a:pt x="4283030" y="5575573"/>
                </a:lnTo>
                <a:lnTo>
                  <a:pt x="4304704" y="5578937"/>
                </a:lnTo>
                <a:lnTo>
                  <a:pt x="4313509" y="5578937"/>
                </a:lnTo>
                <a:lnTo>
                  <a:pt x="4322653" y="5579779"/>
                </a:lnTo>
                <a:lnTo>
                  <a:pt x="4331458" y="5580199"/>
                </a:lnTo>
                <a:lnTo>
                  <a:pt x="4340264" y="5581881"/>
                </a:lnTo>
                <a:lnTo>
                  <a:pt x="4348730" y="5583563"/>
                </a:lnTo>
                <a:lnTo>
                  <a:pt x="4356857" y="5586085"/>
                </a:lnTo>
                <a:lnTo>
                  <a:pt x="4364986" y="5589028"/>
                </a:lnTo>
                <a:lnTo>
                  <a:pt x="4372775" y="5592392"/>
                </a:lnTo>
                <a:lnTo>
                  <a:pt x="4380902" y="5596176"/>
                </a:lnTo>
                <a:lnTo>
                  <a:pt x="4388692" y="5600802"/>
                </a:lnTo>
                <a:lnTo>
                  <a:pt x="4396142" y="5605847"/>
                </a:lnTo>
                <a:lnTo>
                  <a:pt x="4403592" y="5611312"/>
                </a:lnTo>
                <a:lnTo>
                  <a:pt x="4410705" y="5617621"/>
                </a:lnTo>
                <a:lnTo>
                  <a:pt x="4417816" y="5624349"/>
                </a:lnTo>
                <a:lnTo>
                  <a:pt x="4424589" y="5631075"/>
                </a:lnTo>
                <a:lnTo>
                  <a:pt x="4431363" y="5638643"/>
                </a:lnTo>
                <a:lnTo>
                  <a:pt x="4436781" y="5642007"/>
                </a:lnTo>
                <a:lnTo>
                  <a:pt x="4441522" y="5645792"/>
                </a:lnTo>
                <a:lnTo>
                  <a:pt x="4445586" y="5650417"/>
                </a:lnTo>
                <a:lnTo>
                  <a:pt x="4446940" y="5652519"/>
                </a:lnTo>
                <a:lnTo>
                  <a:pt x="4447957" y="5654201"/>
                </a:lnTo>
                <a:lnTo>
                  <a:pt x="4448295" y="5656724"/>
                </a:lnTo>
                <a:lnTo>
                  <a:pt x="4448295" y="5658826"/>
                </a:lnTo>
                <a:lnTo>
                  <a:pt x="4447618" y="5660508"/>
                </a:lnTo>
                <a:lnTo>
                  <a:pt x="4446602" y="5662610"/>
                </a:lnTo>
                <a:lnTo>
                  <a:pt x="4444231" y="5664292"/>
                </a:lnTo>
                <a:lnTo>
                  <a:pt x="4441522" y="5666395"/>
                </a:lnTo>
                <a:lnTo>
                  <a:pt x="4438136" y="5668077"/>
                </a:lnTo>
                <a:lnTo>
                  <a:pt x="4433394" y="5669758"/>
                </a:lnTo>
                <a:lnTo>
                  <a:pt x="4425944" y="5671441"/>
                </a:lnTo>
                <a:lnTo>
                  <a:pt x="4417816" y="5672701"/>
                </a:lnTo>
                <a:lnTo>
                  <a:pt x="4409689" y="5672701"/>
                </a:lnTo>
                <a:lnTo>
                  <a:pt x="4401221" y="5672701"/>
                </a:lnTo>
                <a:lnTo>
                  <a:pt x="4384289" y="5671020"/>
                </a:lnTo>
                <a:lnTo>
                  <a:pt x="4375484" y="5670599"/>
                </a:lnTo>
                <a:lnTo>
                  <a:pt x="4367695" y="5669758"/>
                </a:lnTo>
                <a:lnTo>
                  <a:pt x="4269144" y="5688260"/>
                </a:lnTo>
                <a:lnTo>
                  <a:pt x="4269144" y="5693725"/>
                </a:lnTo>
                <a:lnTo>
                  <a:pt x="4269483" y="5699612"/>
                </a:lnTo>
                <a:lnTo>
                  <a:pt x="4270499" y="5703816"/>
                </a:lnTo>
                <a:lnTo>
                  <a:pt x="4271853" y="5708021"/>
                </a:lnTo>
                <a:lnTo>
                  <a:pt x="4273547" y="5710965"/>
                </a:lnTo>
                <a:lnTo>
                  <a:pt x="4275918" y="5713907"/>
                </a:lnTo>
                <a:lnTo>
                  <a:pt x="4278289" y="5716009"/>
                </a:lnTo>
                <a:lnTo>
                  <a:pt x="4280998" y="5718533"/>
                </a:lnTo>
                <a:lnTo>
                  <a:pt x="4286755" y="5722317"/>
                </a:lnTo>
                <a:lnTo>
                  <a:pt x="4293528" y="5725260"/>
                </a:lnTo>
                <a:lnTo>
                  <a:pt x="4299624" y="5728624"/>
                </a:lnTo>
                <a:lnTo>
                  <a:pt x="4305719" y="5731988"/>
                </a:lnTo>
                <a:lnTo>
                  <a:pt x="4355502" y="5734511"/>
                </a:lnTo>
                <a:lnTo>
                  <a:pt x="4364308" y="5732828"/>
                </a:lnTo>
                <a:lnTo>
                  <a:pt x="4373790" y="5731988"/>
                </a:lnTo>
                <a:lnTo>
                  <a:pt x="4382934" y="5731988"/>
                </a:lnTo>
                <a:lnTo>
                  <a:pt x="4391740" y="5732828"/>
                </a:lnTo>
                <a:lnTo>
                  <a:pt x="4400206" y="5734511"/>
                </a:lnTo>
                <a:lnTo>
                  <a:pt x="4409350" y="5736612"/>
                </a:lnTo>
                <a:lnTo>
                  <a:pt x="4417816" y="5739135"/>
                </a:lnTo>
                <a:lnTo>
                  <a:pt x="4426282" y="5741659"/>
                </a:lnTo>
                <a:lnTo>
                  <a:pt x="4443555" y="5748386"/>
                </a:lnTo>
                <a:lnTo>
                  <a:pt x="4460826" y="5754693"/>
                </a:lnTo>
                <a:lnTo>
                  <a:pt x="4469631" y="5757636"/>
                </a:lnTo>
                <a:lnTo>
                  <a:pt x="4478098" y="5759738"/>
                </a:lnTo>
                <a:lnTo>
                  <a:pt x="4486564" y="5761841"/>
                </a:lnTo>
                <a:lnTo>
                  <a:pt x="4495369" y="5763102"/>
                </a:lnTo>
                <a:lnTo>
                  <a:pt x="4500450" y="5759738"/>
                </a:lnTo>
                <a:lnTo>
                  <a:pt x="4505868" y="5756795"/>
                </a:lnTo>
                <a:lnTo>
                  <a:pt x="4510948" y="5754273"/>
                </a:lnTo>
                <a:lnTo>
                  <a:pt x="4516028" y="5751749"/>
                </a:lnTo>
                <a:lnTo>
                  <a:pt x="4521108" y="5750067"/>
                </a:lnTo>
                <a:lnTo>
                  <a:pt x="4526187" y="5748386"/>
                </a:lnTo>
                <a:lnTo>
                  <a:pt x="4531606" y="5747545"/>
                </a:lnTo>
                <a:lnTo>
                  <a:pt x="4536685" y="5746704"/>
                </a:lnTo>
                <a:lnTo>
                  <a:pt x="4541766" y="5746704"/>
                </a:lnTo>
                <a:lnTo>
                  <a:pt x="4547184" y="5746704"/>
                </a:lnTo>
                <a:lnTo>
                  <a:pt x="4552265" y="5747965"/>
                </a:lnTo>
                <a:lnTo>
                  <a:pt x="4557344" y="5749226"/>
                </a:lnTo>
                <a:lnTo>
                  <a:pt x="4562764" y="5750908"/>
                </a:lnTo>
                <a:lnTo>
                  <a:pt x="4567843" y="5752590"/>
                </a:lnTo>
                <a:lnTo>
                  <a:pt x="4573261" y="5755114"/>
                </a:lnTo>
                <a:lnTo>
                  <a:pt x="4578680" y="5758057"/>
                </a:lnTo>
                <a:lnTo>
                  <a:pt x="4580034" y="5759738"/>
                </a:lnTo>
                <a:lnTo>
                  <a:pt x="4580711" y="5761420"/>
                </a:lnTo>
                <a:lnTo>
                  <a:pt x="4582066" y="5763943"/>
                </a:lnTo>
                <a:lnTo>
                  <a:pt x="4582744" y="5767307"/>
                </a:lnTo>
                <a:lnTo>
                  <a:pt x="4583422" y="5770250"/>
                </a:lnTo>
                <a:lnTo>
                  <a:pt x="4584099" y="5773193"/>
                </a:lnTo>
                <a:lnTo>
                  <a:pt x="4583422" y="5775296"/>
                </a:lnTo>
                <a:lnTo>
                  <a:pt x="4583083" y="5776978"/>
                </a:lnTo>
                <a:lnTo>
                  <a:pt x="4579019" y="5782444"/>
                </a:lnTo>
                <a:lnTo>
                  <a:pt x="4574954" y="5787069"/>
                </a:lnTo>
                <a:lnTo>
                  <a:pt x="4570552" y="5790432"/>
                </a:lnTo>
                <a:lnTo>
                  <a:pt x="4566149" y="5792955"/>
                </a:lnTo>
                <a:lnTo>
                  <a:pt x="4561408" y="5795479"/>
                </a:lnTo>
                <a:lnTo>
                  <a:pt x="4557006" y="5796319"/>
                </a:lnTo>
                <a:lnTo>
                  <a:pt x="4552265" y="5797581"/>
                </a:lnTo>
                <a:lnTo>
                  <a:pt x="4547184" y="5797581"/>
                </a:lnTo>
                <a:lnTo>
                  <a:pt x="4537363" y="5797160"/>
                </a:lnTo>
                <a:lnTo>
                  <a:pt x="4527543" y="5795899"/>
                </a:lnTo>
                <a:lnTo>
                  <a:pt x="4517382" y="5794216"/>
                </a:lnTo>
                <a:lnTo>
                  <a:pt x="4507561" y="5793796"/>
                </a:lnTo>
                <a:lnTo>
                  <a:pt x="4502143" y="5793796"/>
                </a:lnTo>
                <a:lnTo>
                  <a:pt x="4496386" y="5794216"/>
                </a:lnTo>
                <a:lnTo>
                  <a:pt x="4485209" y="5795479"/>
                </a:lnTo>
                <a:lnTo>
                  <a:pt x="4473357" y="5797160"/>
                </a:lnTo>
                <a:lnTo>
                  <a:pt x="4461842" y="5797581"/>
                </a:lnTo>
                <a:lnTo>
                  <a:pt x="4456424" y="5797581"/>
                </a:lnTo>
                <a:lnTo>
                  <a:pt x="4450667" y="5797160"/>
                </a:lnTo>
                <a:lnTo>
                  <a:pt x="4444909" y="5795899"/>
                </a:lnTo>
                <a:lnTo>
                  <a:pt x="4439490" y="5794216"/>
                </a:lnTo>
                <a:lnTo>
                  <a:pt x="4434072" y="5791273"/>
                </a:lnTo>
                <a:lnTo>
                  <a:pt x="4428654" y="5787910"/>
                </a:lnTo>
                <a:lnTo>
                  <a:pt x="4423573" y="5784125"/>
                </a:lnTo>
                <a:lnTo>
                  <a:pt x="4418155" y="5778660"/>
                </a:lnTo>
                <a:lnTo>
                  <a:pt x="4403931" y="5783704"/>
                </a:lnTo>
                <a:lnTo>
                  <a:pt x="4389031" y="5787910"/>
                </a:lnTo>
                <a:lnTo>
                  <a:pt x="4381917" y="5789591"/>
                </a:lnTo>
                <a:lnTo>
                  <a:pt x="4374129" y="5791273"/>
                </a:lnTo>
                <a:lnTo>
                  <a:pt x="4367018" y="5792535"/>
                </a:lnTo>
                <a:lnTo>
                  <a:pt x="4359904" y="5792955"/>
                </a:lnTo>
                <a:lnTo>
                  <a:pt x="4352793" y="5792955"/>
                </a:lnTo>
                <a:lnTo>
                  <a:pt x="4346021" y="5792114"/>
                </a:lnTo>
                <a:lnTo>
                  <a:pt x="4338909" y="5790432"/>
                </a:lnTo>
                <a:lnTo>
                  <a:pt x="4332135" y="5787489"/>
                </a:lnTo>
                <a:lnTo>
                  <a:pt x="4325023" y="5783704"/>
                </a:lnTo>
                <a:lnTo>
                  <a:pt x="4318589" y="5778660"/>
                </a:lnTo>
                <a:lnTo>
                  <a:pt x="4311815" y="5771932"/>
                </a:lnTo>
                <a:lnTo>
                  <a:pt x="4305043" y="5763523"/>
                </a:lnTo>
                <a:lnTo>
                  <a:pt x="4292850" y="5763102"/>
                </a:lnTo>
                <a:lnTo>
                  <a:pt x="4293528" y="5771932"/>
                </a:lnTo>
                <a:lnTo>
                  <a:pt x="4294883" y="5781603"/>
                </a:lnTo>
                <a:lnTo>
                  <a:pt x="4295560" y="5790432"/>
                </a:lnTo>
                <a:lnTo>
                  <a:pt x="4295560" y="5794637"/>
                </a:lnTo>
                <a:lnTo>
                  <a:pt x="4295560" y="5798842"/>
                </a:lnTo>
                <a:lnTo>
                  <a:pt x="4294883" y="5802626"/>
                </a:lnTo>
                <a:lnTo>
                  <a:pt x="4293866" y="5805569"/>
                </a:lnTo>
                <a:lnTo>
                  <a:pt x="4292173" y="5807672"/>
                </a:lnTo>
                <a:lnTo>
                  <a:pt x="4289463" y="5809354"/>
                </a:lnTo>
                <a:lnTo>
                  <a:pt x="4285739" y="5809774"/>
                </a:lnTo>
                <a:lnTo>
                  <a:pt x="4281337" y="5809774"/>
                </a:lnTo>
                <a:lnTo>
                  <a:pt x="4275580" y="5808093"/>
                </a:lnTo>
                <a:lnTo>
                  <a:pt x="4268805" y="5805991"/>
                </a:lnTo>
                <a:lnTo>
                  <a:pt x="4265081" y="5803887"/>
                </a:lnTo>
                <a:lnTo>
                  <a:pt x="4261694" y="5800944"/>
                </a:lnTo>
                <a:lnTo>
                  <a:pt x="4258307" y="5797581"/>
                </a:lnTo>
                <a:lnTo>
                  <a:pt x="4255259" y="5794216"/>
                </a:lnTo>
                <a:lnTo>
                  <a:pt x="4248825" y="5786648"/>
                </a:lnTo>
                <a:lnTo>
                  <a:pt x="4245777" y="5783284"/>
                </a:lnTo>
                <a:lnTo>
                  <a:pt x="4242729" y="5779080"/>
                </a:lnTo>
                <a:lnTo>
                  <a:pt x="4239681" y="5776557"/>
                </a:lnTo>
                <a:lnTo>
                  <a:pt x="4235617" y="5774035"/>
                </a:lnTo>
                <a:lnTo>
                  <a:pt x="4231554" y="5772352"/>
                </a:lnTo>
                <a:lnTo>
                  <a:pt x="4227488" y="5771932"/>
                </a:lnTo>
                <a:lnTo>
                  <a:pt x="4222409" y="5772352"/>
                </a:lnTo>
                <a:lnTo>
                  <a:pt x="4216652" y="5774876"/>
                </a:lnTo>
                <a:lnTo>
                  <a:pt x="4210896" y="5778239"/>
                </a:lnTo>
                <a:lnTo>
                  <a:pt x="4204121" y="5783284"/>
                </a:lnTo>
                <a:lnTo>
                  <a:pt x="4201073" y="5785388"/>
                </a:lnTo>
                <a:lnTo>
                  <a:pt x="4198703" y="5787910"/>
                </a:lnTo>
                <a:lnTo>
                  <a:pt x="4196333" y="5790853"/>
                </a:lnTo>
                <a:lnTo>
                  <a:pt x="4194640" y="5792955"/>
                </a:lnTo>
                <a:lnTo>
                  <a:pt x="4193623" y="5795899"/>
                </a:lnTo>
                <a:lnTo>
                  <a:pt x="4192946" y="5798842"/>
                </a:lnTo>
                <a:lnTo>
                  <a:pt x="4191930" y="5800944"/>
                </a:lnTo>
                <a:lnTo>
                  <a:pt x="4191930" y="5803887"/>
                </a:lnTo>
                <a:lnTo>
                  <a:pt x="4191930" y="5808934"/>
                </a:lnTo>
                <a:lnTo>
                  <a:pt x="4192946" y="5814399"/>
                </a:lnTo>
                <a:lnTo>
                  <a:pt x="4194640" y="5819445"/>
                </a:lnTo>
                <a:lnTo>
                  <a:pt x="4196333" y="5824490"/>
                </a:lnTo>
                <a:lnTo>
                  <a:pt x="4200058" y="5833740"/>
                </a:lnTo>
                <a:lnTo>
                  <a:pt x="4201412" y="5838366"/>
                </a:lnTo>
                <a:lnTo>
                  <a:pt x="4202428" y="5842571"/>
                </a:lnTo>
                <a:lnTo>
                  <a:pt x="4202428" y="5846774"/>
                </a:lnTo>
                <a:lnTo>
                  <a:pt x="4201751" y="5848878"/>
                </a:lnTo>
                <a:lnTo>
                  <a:pt x="4201073" y="5850980"/>
                </a:lnTo>
                <a:lnTo>
                  <a:pt x="4200058" y="5852662"/>
                </a:lnTo>
                <a:lnTo>
                  <a:pt x="4198364" y="5855185"/>
                </a:lnTo>
                <a:lnTo>
                  <a:pt x="4196333" y="5856866"/>
                </a:lnTo>
                <a:lnTo>
                  <a:pt x="4194301" y="5858548"/>
                </a:lnTo>
                <a:lnTo>
                  <a:pt x="4195655" y="5864014"/>
                </a:lnTo>
                <a:lnTo>
                  <a:pt x="4197687" y="5869060"/>
                </a:lnTo>
                <a:lnTo>
                  <a:pt x="4200058" y="5872845"/>
                </a:lnTo>
                <a:lnTo>
                  <a:pt x="4203105" y="5876629"/>
                </a:lnTo>
                <a:lnTo>
                  <a:pt x="4206153" y="5879992"/>
                </a:lnTo>
                <a:lnTo>
                  <a:pt x="4209879" y="5883357"/>
                </a:lnTo>
                <a:lnTo>
                  <a:pt x="4213604" y="5885879"/>
                </a:lnTo>
                <a:lnTo>
                  <a:pt x="4217668" y="5888401"/>
                </a:lnTo>
                <a:lnTo>
                  <a:pt x="4218346" y="5893448"/>
                </a:lnTo>
                <a:lnTo>
                  <a:pt x="4219700" y="5898072"/>
                </a:lnTo>
                <a:lnTo>
                  <a:pt x="4221055" y="5901856"/>
                </a:lnTo>
                <a:lnTo>
                  <a:pt x="4222409" y="5905220"/>
                </a:lnTo>
                <a:lnTo>
                  <a:pt x="4224440" y="5908584"/>
                </a:lnTo>
                <a:lnTo>
                  <a:pt x="4226134" y="5910686"/>
                </a:lnTo>
                <a:lnTo>
                  <a:pt x="4228166" y="5913209"/>
                </a:lnTo>
                <a:lnTo>
                  <a:pt x="4230537" y="5914891"/>
                </a:lnTo>
                <a:lnTo>
                  <a:pt x="4232908" y="5916153"/>
                </a:lnTo>
                <a:lnTo>
                  <a:pt x="4235617" y="5917413"/>
                </a:lnTo>
                <a:lnTo>
                  <a:pt x="4240359" y="5919096"/>
                </a:lnTo>
                <a:lnTo>
                  <a:pt x="4246115" y="5919516"/>
                </a:lnTo>
                <a:lnTo>
                  <a:pt x="4252212" y="5919516"/>
                </a:lnTo>
                <a:lnTo>
                  <a:pt x="4263726" y="5919096"/>
                </a:lnTo>
                <a:lnTo>
                  <a:pt x="4269483" y="5919096"/>
                </a:lnTo>
                <a:lnTo>
                  <a:pt x="4274902" y="5920357"/>
                </a:lnTo>
                <a:lnTo>
                  <a:pt x="4280320" y="5921197"/>
                </a:lnTo>
                <a:lnTo>
                  <a:pt x="4282691" y="5922459"/>
                </a:lnTo>
                <a:lnTo>
                  <a:pt x="4285400" y="5924140"/>
                </a:lnTo>
                <a:lnTo>
                  <a:pt x="4287432" y="5925824"/>
                </a:lnTo>
                <a:lnTo>
                  <a:pt x="4289463" y="5927925"/>
                </a:lnTo>
                <a:lnTo>
                  <a:pt x="4291157" y="5930868"/>
                </a:lnTo>
                <a:lnTo>
                  <a:pt x="4292850" y="5933812"/>
                </a:lnTo>
                <a:lnTo>
                  <a:pt x="4298269" y="5940540"/>
                </a:lnTo>
                <a:lnTo>
                  <a:pt x="4300640" y="5944323"/>
                </a:lnTo>
                <a:lnTo>
                  <a:pt x="4301995" y="5947687"/>
                </a:lnTo>
                <a:lnTo>
                  <a:pt x="4302333" y="5949370"/>
                </a:lnTo>
                <a:lnTo>
                  <a:pt x="4302333" y="5950211"/>
                </a:lnTo>
                <a:lnTo>
                  <a:pt x="4301995" y="5951892"/>
                </a:lnTo>
                <a:lnTo>
                  <a:pt x="4300978" y="5953154"/>
                </a:lnTo>
                <a:lnTo>
                  <a:pt x="4300301" y="5953574"/>
                </a:lnTo>
                <a:lnTo>
                  <a:pt x="4297931" y="5954835"/>
                </a:lnTo>
                <a:lnTo>
                  <a:pt x="4295560" y="5954835"/>
                </a:lnTo>
                <a:lnTo>
                  <a:pt x="4292511" y="5955255"/>
                </a:lnTo>
                <a:lnTo>
                  <a:pt x="4287093" y="5955255"/>
                </a:lnTo>
                <a:lnTo>
                  <a:pt x="4282352" y="5956096"/>
                </a:lnTo>
                <a:lnTo>
                  <a:pt x="4277273" y="5956939"/>
                </a:lnTo>
                <a:lnTo>
                  <a:pt x="4272192" y="5958199"/>
                </a:lnTo>
                <a:lnTo>
                  <a:pt x="4263048" y="5961563"/>
                </a:lnTo>
                <a:lnTo>
                  <a:pt x="4253567" y="5964926"/>
                </a:lnTo>
                <a:lnTo>
                  <a:pt x="4249501" y="5967450"/>
                </a:lnTo>
                <a:lnTo>
                  <a:pt x="4245777" y="5970814"/>
                </a:lnTo>
                <a:lnTo>
                  <a:pt x="4242729" y="5975017"/>
                </a:lnTo>
                <a:lnTo>
                  <a:pt x="4240020" y="5978802"/>
                </a:lnTo>
                <a:lnTo>
                  <a:pt x="4237311" y="5983848"/>
                </a:lnTo>
                <a:lnTo>
                  <a:pt x="4235617" y="5988893"/>
                </a:lnTo>
                <a:lnTo>
                  <a:pt x="4231554" y="5998984"/>
                </a:lnTo>
                <a:lnTo>
                  <a:pt x="4226812" y="6009075"/>
                </a:lnTo>
                <a:lnTo>
                  <a:pt x="4224779" y="6014122"/>
                </a:lnTo>
                <a:lnTo>
                  <a:pt x="4222070" y="6018325"/>
                </a:lnTo>
                <a:lnTo>
                  <a:pt x="4219022" y="6021690"/>
                </a:lnTo>
                <a:lnTo>
                  <a:pt x="4214959" y="6025053"/>
                </a:lnTo>
                <a:lnTo>
                  <a:pt x="4210896" y="6027997"/>
                </a:lnTo>
                <a:lnTo>
                  <a:pt x="4205476" y="6029678"/>
                </a:lnTo>
                <a:lnTo>
                  <a:pt x="4202428" y="6041871"/>
                </a:lnTo>
                <a:lnTo>
                  <a:pt x="4198364" y="6054066"/>
                </a:lnTo>
                <a:lnTo>
                  <a:pt x="4193623" y="6065418"/>
                </a:lnTo>
                <a:lnTo>
                  <a:pt x="4190914" y="6070885"/>
                </a:lnTo>
                <a:lnTo>
                  <a:pt x="4187866" y="6075930"/>
                </a:lnTo>
                <a:lnTo>
                  <a:pt x="4185156" y="6080976"/>
                </a:lnTo>
                <a:lnTo>
                  <a:pt x="4181769" y="6085180"/>
                </a:lnTo>
                <a:lnTo>
                  <a:pt x="4178045" y="6089806"/>
                </a:lnTo>
                <a:lnTo>
                  <a:pt x="4173981" y="6093590"/>
                </a:lnTo>
                <a:lnTo>
                  <a:pt x="4169917" y="6097375"/>
                </a:lnTo>
                <a:lnTo>
                  <a:pt x="4165514" y="6100738"/>
                </a:lnTo>
                <a:lnTo>
                  <a:pt x="4160434" y="6103681"/>
                </a:lnTo>
                <a:lnTo>
                  <a:pt x="4155016" y="6106624"/>
                </a:lnTo>
                <a:lnTo>
                  <a:pt x="4151968" y="6112510"/>
                </a:lnTo>
                <a:lnTo>
                  <a:pt x="4148920" y="6118398"/>
                </a:lnTo>
                <a:lnTo>
                  <a:pt x="4145534" y="6123022"/>
                </a:lnTo>
                <a:lnTo>
                  <a:pt x="4142486" y="6127647"/>
                </a:lnTo>
                <a:lnTo>
                  <a:pt x="4139098" y="6132273"/>
                </a:lnTo>
                <a:lnTo>
                  <a:pt x="4135035" y="6136056"/>
                </a:lnTo>
                <a:lnTo>
                  <a:pt x="4131310" y="6139420"/>
                </a:lnTo>
                <a:lnTo>
                  <a:pt x="4127245" y="6142365"/>
                </a:lnTo>
                <a:lnTo>
                  <a:pt x="4123182" y="6144887"/>
                </a:lnTo>
                <a:lnTo>
                  <a:pt x="4119118" y="6147830"/>
                </a:lnTo>
                <a:lnTo>
                  <a:pt x="4110651" y="6151615"/>
                </a:lnTo>
                <a:lnTo>
                  <a:pt x="4101847" y="6154978"/>
                </a:lnTo>
                <a:lnTo>
                  <a:pt x="4092702" y="6157080"/>
                </a:lnTo>
                <a:lnTo>
                  <a:pt x="4083220" y="6158762"/>
                </a:lnTo>
                <a:lnTo>
                  <a:pt x="4074414" y="6160444"/>
                </a:lnTo>
                <a:lnTo>
                  <a:pt x="4055450" y="6163387"/>
                </a:lnTo>
                <a:lnTo>
                  <a:pt x="4045967" y="6165070"/>
                </a:lnTo>
                <a:lnTo>
                  <a:pt x="4037163" y="6167171"/>
                </a:lnTo>
                <a:lnTo>
                  <a:pt x="4028018" y="6170114"/>
                </a:lnTo>
                <a:lnTo>
                  <a:pt x="4019213" y="6173899"/>
                </a:lnTo>
                <a:lnTo>
                  <a:pt x="4019890" y="6176842"/>
                </a:lnTo>
                <a:lnTo>
                  <a:pt x="4019890" y="6179365"/>
                </a:lnTo>
                <a:lnTo>
                  <a:pt x="4019213" y="6181888"/>
                </a:lnTo>
                <a:lnTo>
                  <a:pt x="4016842" y="6183570"/>
                </a:lnTo>
                <a:lnTo>
                  <a:pt x="4015149" y="6194082"/>
                </a:lnTo>
                <a:lnTo>
                  <a:pt x="4012779" y="6203331"/>
                </a:lnTo>
                <a:lnTo>
                  <a:pt x="4010069" y="6213422"/>
                </a:lnTo>
                <a:lnTo>
                  <a:pt x="4007360" y="6223094"/>
                </a:lnTo>
                <a:lnTo>
                  <a:pt x="4004312" y="6232344"/>
                </a:lnTo>
                <a:lnTo>
                  <a:pt x="4000925" y="6241594"/>
                </a:lnTo>
                <a:lnTo>
                  <a:pt x="3997538" y="6250424"/>
                </a:lnTo>
                <a:lnTo>
                  <a:pt x="3993475" y="6259255"/>
                </a:lnTo>
                <a:lnTo>
                  <a:pt x="3989411" y="6267663"/>
                </a:lnTo>
                <a:lnTo>
                  <a:pt x="3985347" y="6276073"/>
                </a:lnTo>
                <a:lnTo>
                  <a:pt x="3980267" y="6284482"/>
                </a:lnTo>
                <a:lnTo>
                  <a:pt x="3975864" y="6292051"/>
                </a:lnTo>
                <a:lnTo>
                  <a:pt x="3971123" y="6299198"/>
                </a:lnTo>
                <a:lnTo>
                  <a:pt x="3965705" y="6307188"/>
                </a:lnTo>
                <a:lnTo>
                  <a:pt x="3960286" y="6313916"/>
                </a:lnTo>
                <a:lnTo>
                  <a:pt x="3954867" y="6320643"/>
                </a:lnTo>
                <a:lnTo>
                  <a:pt x="3949110" y="6327370"/>
                </a:lnTo>
                <a:lnTo>
                  <a:pt x="3942676" y="6333257"/>
                </a:lnTo>
                <a:lnTo>
                  <a:pt x="3936919" y="6339563"/>
                </a:lnTo>
                <a:lnTo>
                  <a:pt x="3930145" y="6345030"/>
                </a:lnTo>
                <a:lnTo>
                  <a:pt x="3923712" y="6350496"/>
                </a:lnTo>
                <a:lnTo>
                  <a:pt x="3916937" y="6355542"/>
                </a:lnTo>
                <a:lnTo>
                  <a:pt x="3910503" y="6360167"/>
                </a:lnTo>
                <a:lnTo>
                  <a:pt x="3903053" y="6364791"/>
                </a:lnTo>
                <a:lnTo>
                  <a:pt x="3895940" y="6368576"/>
                </a:lnTo>
                <a:lnTo>
                  <a:pt x="3888828" y="6372360"/>
                </a:lnTo>
                <a:lnTo>
                  <a:pt x="3881717" y="6375723"/>
                </a:lnTo>
                <a:lnTo>
                  <a:pt x="3873927" y="6378667"/>
                </a:lnTo>
                <a:lnTo>
                  <a:pt x="3866477" y="6381190"/>
                </a:lnTo>
                <a:lnTo>
                  <a:pt x="3858689" y="6383713"/>
                </a:lnTo>
                <a:lnTo>
                  <a:pt x="3850559" y="6385814"/>
                </a:lnTo>
                <a:lnTo>
                  <a:pt x="3842433" y="6387077"/>
                </a:lnTo>
                <a:lnTo>
                  <a:pt x="3830918" y="6397588"/>
                </a:lnTo>
                <a:lnTo>
                  <a:pt x="3818726" y="6406418"/>
                </a:lnTo>
                <a:lnTo>
                  <a:pt x="3806195" y="6414828"/>
                </a:lnTo>
                <a:lnTo>
                  <a:pt x="3794004" y="6421975"/>
                </a:lnTo>
                <a:lnTo>
                  <a:pt x="3781134" y="6428702"/>
                </a:lnTo>
                <a:lnTo>
                  <a:pt x="3768604" y="6434169"/>
                </a:lnTo>
                <a:lnTo>
                  <a:pt x="3755397" y="6439214"/>
                </a:lnTo>
                <a:lnTo>
                  <a:pt x="3741850" y="6443419"/>
                </a:lnTo>
                <a:lnTo>
                  <a:pt x="3728981" y="6445942"/>
                </a:lnTo>
                <a:lnTo>
                  <a:pt x="3715434" y="6448884"/>
                </a:lnTo>
                <a:lnTo>
                  <a:pt x="3701550" y="6450567"/>
                </a:lnTo>
                <a:lnTo>
                  <a:pt x="3688003" y="6451829"/>
                </a:lnTo>
                <a:lnTo>
                  <a:pt x="3674118" y="6452249"/>
                </a:lnTo>
                <a:lnTo>
                  <a:pt x="3660233" y="6452249"/>
                </a:lnTo>
                <a:lnTo>
                  <a:pt x="3646348" y="6451829"/>
                </a:lnTo>
                <a:lnTo>
                  <a:pt x="3631785" y="6450146"/>
                </a:lnTo>
                <a:lnTo>
                  <a:pt x="3623996" y="6457295"/>
                </a:lnTo>
                <a:lnTo>
                  <a:pt x="3615868" y="6464022"/>
                </a:lnTo>
                <a:lnTo>
                  <a:pt x="3607402" y="6469067"/>
                </a:lnTo>
                <a:lnTo>
                  <a:pt x="3598597" y="6472851"/>
                </a:lnTo>
                <a:lnTo>
                  <a:pt x="3590130" y="6476636"/>
                </a:lnTo>
                <a:lnTo>
                  <a:pt x="3581664" y="6478739"/>
                </a:lnTo>
                <a:lnTo>
                  <a:pt x="3572520" y="6481261"/>
                </a:lnTo>
                <a:lnTo>
                  <a:pt x="3563714" y="6482102"/>
                </a:lnTo>
                <a:lnTo>
                  <a:pt x="3555249" y="6482942"/>
                </a:lnTo>
                <a:lnTo>
                  <a:pt x="3545765" y="6483363"/>
                </a:lnTo>
                <a:lnTo>
                  <a:pt x="3527817" y="6482942"/>
                </a:lnTo>
                <a:lnTo>
                  <a:pt x="3509190" y="6481261"/>
                </a:lnTo>
                <a:lnTo>
                  <a:pt x="3490903" y="6479579"/>
                </a:lnTo>
                <a:lnTo>
                  <a:pt x="3488193" y="6483783"/>
                </a:lnTo>
                <a:lnTo>
                  <a:pt x="3485146" y="6488409"/>
                </a:lnTo>
                <a:lnTo>
                  <a:pt x="3482435" y="6492193"/>
                </a:lnTo>
                <a:lnTo>
                  <a:pt x="3479388" y="6495558"/>
                </a:lnTo>
                <a:lnTo>
                  <a:pt x="3472954" y="6501444"/>
                </a:lnTo>
                <a:lnTo>
                  <a:pt x="3466180" y="6505228"/>
                </a:lnTo>
                <a:lnTo>
                  <a:pt x="3459407" y="6508592"/>
                </a:lnTo>
                <a:lnTo>
                  <a:pt x="3452296" y="6510694"/>
                </a:lnTo>
                <a:lnTo>
                  <a:pt x="3445184" y="6512376"/>
                </a:lnTo>
                <a:lnTo>
                  <a:pt x="3438072" y="6512796"/>
                </a:lnTo>
                <a:lnTo>
                  <a:pt x="3430622" y="6513637"/>
                </a:lnTo>
                <a:lnTo>
                  <a:pt x="3423171" y="6512796"/>
                </a:lnTo>
                <a:lnTo>
                  <a:pt x="3408270" y="6511956"/>
                </a:lnTo>
                <a:lnTo>
                  <a:pt x="3393029" y="6511114"/>
                </a:lnTo>
                <a:lnTo>
                  <a:pt x="3385918" y="6511114"/>
                </a:lnTo>
                <a:lnTo>
                  <a:pt x="3378129" y="6511956"/>
                </a:lnTo>
                <a:lnTo>
                  <a:pt x="3365937" y="6514057"/>
                </a:lnTo>
                <a:lnTo>
                  <a:pt x="3353407" y="6516159"/>
                </a:lnTo>
                <a:lnTo>
                  <a:pt x="3341214" y="6517422"/>
                </a:lnTo>
                <a:lnTo>
                  <a:pt x="3328684" y="6518683"/>
                </a:lnTo>
                <a:lnTo>
                  <a:pt x="3303962" y="6520365"/>
                </a:lnTo>
                <a:lnTo>
                  <a:pt x="3279239" y="6520365"/>
                </a:lnTo>
                <a:lnTo>
                  <a:pt x="3254179" y="6519104"/>
                </a:lnTo>
                <a:lnTo>
                  <a:pt x="3229457" y="6517422"/>
                </a:lnTo>
                <a:lnTo>
                  <a:pt x="3204735" y="6515319"/>
                </a:lnTo>
                <a:lnTo>
                  <a:pt x="3180013" y="6511956"/>
                </a:lnTo>
                <a:lnTo>
                  <a:pt x="3175949" y="6514057"/>
                </a:lnTo>
                <a:lnTo>
                  <a:pt x="3171546" y="6515739"/>
                </a:lnTo>
                <a:lnTo>
                  <a:pt x="3167482" y="6516159"/>
                </a:lnTo>
                <a:lnTo>
                  <a:pt x="3163418" y="6516159"/>
                </a:lnTo>
                <a:lnTo>
                  <a:pt x="3066561" y="6542650"/>
                </a:lnTo>
                <a:lnTo>
                  <a:pt x="3064867" y="6546853"/>
                </a:lnTo>
                <a:lnTo>
                  <a:pt x="3062836" y="6550218"/>
                </a:lnTo>
                <a:lnTo>
                  <a:pt x="3061143" y="6553581"/>
                </a:lnTo>
                <a:lnTo>
                  <a:pt x="3059449" y="6555684"/>
                </a:lnTo>
                <a:lnTo>
                  <a:pt x="3057078" y="6558206"/>
                </a:lnTo>
                <a:lnTo>
                  <a:pt x="3054708" y="6559889"/>
                </a:lnTo>
                <a:lnTo>
                  <a:pt x="3052676" y="6560730"/>
                </a:lnTo>
                <a:lnTo>
                  <a:pt x="3049967" y="6561571"/>
                </a:lnTo>
                <a:lnTo>
                  <a:pt x="3044888" y="6561991"/>
                </a:lnTo>
                <a:lnTo>
                  <a:pt x="3039130" y="6561571"/>
                </a:lnTo>
                <a:lnTo>
                  <a:pt x="3032696" y="6560309"/>
                </a:lnTo>
                <a:lnTo>
                  <a:pt x="3026600" y="6558627"/>
                </a:lnTo>
                <a:lnTo>
                  <a:pt x="3014407" y="6555264"/>
                </a:lnTo>
                <a:lnTo>
                  <a:pt x="3002893" y="6553161"/>
                </a:lnTo>
                <a:lnTo>
                  <a:pt x="2996796" y="6552741"/>
                </a:lnTo>
                <a:lnTo>
                  <a:pt x="2991040" y="6552741"/>
                </a:lnTo>
                <a:lnTo>
                  <a:pt x="2985283" y="6553161"/>
                </a:lnTo>
                <a:lnTo>
                  <a:pt x="2979526" y="6554422"/>
                </a:lnTo>
                <a:lnTo>
                  <a:pt x="2974107" y="6555264"/>
                </a:lnTo>
                <a:lnTo>
                  <a:pt x="2968688" y="6557365"/>
                </a:lnTo>
                <a:lnTo>
                  <a:pt x="2963270" y="6559889"/>
                </a:lnTo>
                <a:lnTo>
                  <a:pt x="2957852" y="6563252"/>
                </a:lnTo>
                <a:lnTo>
                  <a:pt x="2952771" y="6567457"/>
                </a:lnTo>
                <a:lnTo>
                  <a:pt x="2948030" y="6572083"/>
                </a:lnTo>
                <a:lnTo>
                  <a:pt x="2942951" y="6578389"/>
                </a:lnTo>
                <a:lnTo>
                  <a:pt x="2938548" y="6584276"/>
                </a:lnTo>
                <a:lnTo>
                  <a:pt x="2934484" y="6589742"/>
                </a:lnTo>
                <a:lnTo>
                  <a:pt x="2930419" y="6594788"/>
                </a:lnTo>
                <a:lnTo>
                  <a:pt x="2926017" y="6599413"/>
                </a:lnTo>
                <a:lnTo>
                  <a:pt x="2921615" y="6603198"/>
                </a:lnTo>
                <a:lnTo>
                  <a:pt x="2916874" y="6606561"/>
                </a:lnTo>
                <a:lnTo>
                  <a:pt x="2912132" y="6609925"/>
                </a:lnTo>
                <a:lnTo>
                  <a:pt x="2907052" y="6612026"/>
                </a:lnTo>
                <a:lnTo>
                  <a:pt x="2902312" y="6614550"/>
                </a:lnTo>
                <a:lnTo>
                  <a:pt x="2897232" y="6616232"/>
                </a:lnTo>
                <a:lnTo>
                  <a:pt x="2891813" y="6617913"/>
                </a:lnTo>
                <a:lnTo>
                  <a:pt x="2887071" y="6618334"/>
                </a:lnTo>
                <a:lnTo>
                  <a:pt x="2881653" y="6618754"/>
                </a:lnTo>
                <a:lnTo>
                  <a:pt x="2870816" y="6619595"/>
                </a:lnTo>
                <a:lnTo>
                  <a:pt x="2859978" y="6618334"/>
                </a:lnTo>
                <a:lnTo>
                  <a:pt x="2843384" y="6616652"/>
                </a:lnTo>
                <a:lnTo>
                  <a:pt x="2826791" y="6614970"/>
                </a:lnTo>
                <a:lnTo>
                  <a:pt x="2810196" y="6613709"/>
                </a:lnTo>
                <a:lnTo>
                  <a:pt x="2793601" y="6613289"/>
                </a:lnTo>
                <a:lnTo>
                  <a:pt x="2777345" y="6613289"/>
                </a:lnTo>
                <a:lnTo>
                  <a:pt x="2760752" y="6613709"/>
                </a:lnTo>
                <a:lnTo>
                  <a:pt x="2744157" y="6614550"/>
                </a:lnTo>
                <a:lnTo>
                  <a:pt x="2727901" y="6615391"/>
                </a:lnTo>
                <a:lnTo>
                  <a:pt x="2711307" y="6617072"/>
                </a:lnTo>
                <a:lnTo>
                  <a:pt x="2695051" y="6619595"/>
                </a:lnTo>
                <a:lnTo>
                  <a:pt x="2678457" y="6621697"/>
                </a:lnTo>
                <a:lnTo>
                  <a:pt x="2662201" y="6624641"/>
                </a:lnTo>
                <a:lnTo>
                  <a:pt x="2646622" y="6628004"/>
                </a:lnTo>
                <a:lnTo>
                  <a:pt x="2630367" y="6631368"/>
                </a:lnTo>
                <a:lnTo>
                  <a:pt x="2614450" y="6635153"/>
                </a:lnTo>
                <a:lnTo>
                  <a:pt x="2598533" y="6639357"/>
                </a:lnTo>
                <a:lnTo>
                  <a:pt x="2590067" y="6641880"/>
                </a:lnTo>
                <a:lnTo>
                  <a:pt x="2581599" y="6643562"/>
                </a:lnTo>
                <a:lnTo>
                  <a:pt x="2573133" y="6644402"/>
                </a:lnTo>
                <a:lnTo>
                  <a:pt x="2564328" y="6645665"/>
                </a:lnTo>
                <a:lnTo>
                  <a:pt x="2547396" y="6646926"/>
                </a:lnTo>
                <a:lnTo>
                  <a:pt x="2530462" y="6646085"/>
                </a:lnTo>
                <a:lnTo>
                  <a:pt x="2513190" y="6645243"/>
                </a:lnTo>
                <a:lnTo>
                  <a:pt x="2496258" y="6643562"/>
                </a:lnTo>
                <a:lnTo>
                  <a:pt x="2462392" y="6638937"/>
                </a:lnTo>
                <a:lnTo>
                  <a:pt x="2445458" y="6635994"/>
                </a:lnTo>
                <a:lnTo>
                  <a:pt x="2428864" y="6634311"/>
                </a:lnTo>
                <a:lnTo>
                  <a:pt x="2411932" y="6633471"/>
                </a:lnTo>
                <a:lnTo>
                  <a:pt x="2394998" y="6632629"/>
                </a:lnTo>
                <a:lnTo>
                  <a:pt x="2378403" y="6633471"/>
                </a:lnTo>
                <a:lnTo>
                  <a:pt x="2369937" y="6634311"/>
                </a:lnTo>
                <a:lnTo>
                  <a:pt x="2361470" y="6635573"/>
                </a:lnTo>
                <a:lnTo>
                  <a:pt x="2353343" y="6637255"/>
                </a:lnTo>
                <a:lnTo>
                  <a:pt x="2344876" y="6638937"/>
                </a:lnTo>
                <a:lnTo>
                  <a:pt x="2336410" y="6641880"/>
                </a:lnTo>
                <a:lnTo>
                  <a:pt x="2328282" y="6644402"/>
                </a:lnTo>
                <a:lnTo>
                  <a:pt x="2325573" y="6645665"/>
                </a:lnTo>
                <a:lnTo>
                  <a:pt x="2323202" y="6645665"/>
                </a:lnTo>
                <a:lnTo>
                  <a:pt x="2321170" y="6645665"/>
                </a:lnTo>
                <a:lnTo>
                  <a:pt x="2318800" y="6645243"/>
                </a:lnTo>
                <a:lnTo>
                  <a:pt x="2316429" y="6643981"/>
                </a:lnTo>
                <a:lnTo>
                  <a:pt x="2314737" y="6642721"/>
                </a:lnTo>
                <a:lnTo>
                  <a:pt x="2313042" y="6641039"/>
                </a:lnTo>
                <a:lnTo>
                  <a:pt x="2311349" y="6639357"/>
                </a:lnTo>
                <a:lnTo>
                  <a:pt x="2307962" y="6635153"/>
                </a:lnTo>
                <a:lnTo>
                  <a:pt x="2305931" y="6629687"/>
                </a:lnTo>
                <a:lnTo>
                  <a:pt x="2305253" y="6626744"/>
                </a:lnTo>
                <a:lnTo>
                  <a:pt x="2304914" y="6623379"/>
                </a:lnTo>
                <a:lnTo>
                  <a:pt x="2304576" y="6620435"/>
                </a:lnTo>
                <a:lnTo>
                  <a:pt x="2304914" y="6617072"/>
                </a:lnTo>
                <a:lnTo>
                  <a:pt x="2305253" y="6605720"/>
                </a:lnTo>
                <a:lnTo>
                  <a:pt x="2305253" y="6599833"/>
                </a:lnTo>
                <a:lnTo>
                  <a:pt x="2304914" y="6594367"/>
                </a:lnTo>
                <a:lnTo>
                  <a:pt x="2303560" y="6589321"/>
                </a:lnTo>
                <a:lnTo>
                  <a:pt x="2301866" y="6584276"/>
                </a:lnTo>
                <a:lnTo>
                  <a:pt x="2299496" y="6579230"/>
                </a:lnTo>
                <a:lnTo>
                  <a:pt x="2295771" y="6575026"/>
                </a:lnTo>
                <a:lnTo>
                  <a:pt x="2293061" y="6572083"/>
                </a:lnTo>
                <a:lnTo>
                  <a:pt x="2289675" y="6569979"/>
                </a:lnTo>
                <a:lnTo>
                  <a:pt x="2285272" y="6568298"/>
                </a:lnTo>
                <a:lnTo>
                  <a:pt x="2280192" y="6566615"/>
                </a:lnTo>
                <a:lnTo>
                  <a:pt x="2274774" y="6565355"/>
                </a:lnTo>
                <a:lnTo>
                  <a:pt x="2269016" y="6564093"/>
                </a:lnTo>
                <a:lnTo>
                  <a:pt x="2262582" y="6563673"/>
                </a:lnTo>
                <a:lnTo>
                  <a:pt x="2255809" y="6563252"/>
                </a:lnTo>
                <a:lnTo>
                  <a:pt x="2241247" y="6563673"/>
                </a:lnTo>
                <a:lnTo>
                  <a:pt x="2225329" y="6564934"/>
                </a:lnTo>
                <a:lnTo>
                  <a:pt x="2209073" y="6567036"/>
                </a:lnTo>
                <a:lnTo>
                  <a:pt x="2193156" y="6570400"/>
                </a:lnTo>
                <a:lnTo>
                  <a:pt x="2176900" y="6575026"/>
                </a:lnTo>
                <a:lnTo>
                  <a:pt x="2161661" y="6580070"/>
                </a:lnTo>
                <a:lnTo>
                  <a:pt x="2147099" y="6585537"/>
                </a:lnTo>
                <a:lnTo>
                  <a:pt x="2141003" y="6588060"/>
                </a:lnTo>
                <a:lnTo>
                  <a:pt x="2134568" y="6591423"/>
                </a:lnTo>
                <a:lnTo>
                  <a:pt x="2128811" y="6594788"/>
                </a:lnTo>
                <a:lnTo>
                  <a:pt x="2124070" y="6598151"/>
                </a:lnTo>
                <a:lnTo>
                  <a:pt x="2119329" y="6602357"/>
                </a:lnTo>
                <a:lnTo>
                  <a:pt x="2115264" y="6605720"/>
                </a:lnTo>
                <a:lnTo>
                  <a:pt x="2112216" y="6609504"/>
                </a:lnTo>
                <a:lnTo>
                  <a:pt x="2109507" y="6613289"/>
                </a:lnTo>
                <a:lnTo>
                  <a:pt x="2107814" y="6617072"/>
                </a:lnTo>
                <a:lnTo>
                  <a:pt x="2107137" y="6621697"/>
                </a:lnTo>
                <a:lnTo>
                  <a:pt x="2105783" y="6631368"/>
                </a:lnTo>
                <a:lnTo>
                  <a:pt x="2104089" y="6639357"/>
                </a:lnTo>
                <a:lnTo>
                  <a:pt x="2102057" y="6646926"/>
                </a:lnTo>
                <a:lnTo>
                  <a:pt x="2099348" y="6651971"/>
                </a:lnTo>
                <a:lnTo>
                  <a:pt x="2095960" y="6656176"/>
                </a:lnTo>
                <a:lnTo>
                  <a:pt x="2092913" y="6659540"/>
                </a:lnTo>
                <a:lnTo>
                  <a:pt x="2089188" y="6661642"/>
                </a:lnTo>
                <a:lnTo>
                  <a:pt x="2085124" y="6663324"/>
                </a:lnTo>
                <a:lnTo>
                  <a:pt x="2081399" y="6664585"/>
                </a:lnTo>
                <a:lnTo>
                  <a:pt x="2077335" y="6665005"/>
                </a:lnTo>
                <a:lnTo>
                  <a:pt x="2068191" y="6665005"/>
                </a:lnTo>
                <a:lnTo>
                  <a:pt x="2059386" y="6665005"/>
                </a:lnTo>
                <a:lnTo>
                  <a:pt x="2054644" y="6665005"/>
                </a:lnTo>
                <a:lnTo>
                  <a:pt x="2050241" y="6665846"/>
                </a:lnTo>
                <a:lnTo>
                  <a:pt x="2012651" y="6666267"/>
                </a:lnTo>
                <a:lnTo>
                  <a:pt x="1974721" y="6666267"/>
                </a:lnTo>
                <a:lnTo>
                  <a:pt x="1862624" y="6666687"/>
                </a:lnTo>
                <a:lnTo>
                  <a:pt x="1855851" y="6673415"/>
                </a:lnTo>
                <a:lnTo>
                  <a:pt x="1850093" y="6678040"/>
                </a:lnTo>
                <a:lnTo>
                  <a:pt x="1847384" y="6679302"/>
                </a:lnTo>
                <a:lnTo>
                  <a:pt x="1844675" y="6680143"/>
                </a:lnTo>
                <a:lnTo>
                  <a:pt x="1841966" y="6680983"/>
                </a:lnTo>
                <a:lnTo>
                  <a:pt x="1839595" y="6681404"/>
                </a:lnTo>
                <a:lnTo>
                  <a:pt x="1837564" y="6680983"/>
                </a:lnTo>
                <a:lnTo>
                  <a:pt x="1835193" y="6680143"/>
                </a:lnTo>
                <a:lnTo>
                  <a:pt x="1831128" y="6678461"/>
                </a:lnTo>
                <a:lnTo>
                  <a:pt x="1827403" y="6675937"/>
                </a:lnTo>
                <a:lnTo>
                  <a:pt x="1824356" y="6671733"/>
                </a:lnTo>
                <a:lnTo>
                  <a:pt x="1821308" y="6666687"/>
                </a:lnTo>
                <a:lnTo>
                  <a:pt x="1817921" y="6662483"/>
                </a:lnTo>
                <a:lnTo>
                  <a:pt x="1812163" y="6651971"/>
                </a:lnTo>
                <a:lnTo>
                  <a:pt x="1809454" y="6646926"/>
                </a:lnTo>
                <a:lnTo>
                  <a:pt x="1806406" y="6642300"/>
                </a:lnTo>
                <a:lnTo>
                  <a:pt x="1803358" y="6637675"/>
                </a:lnTo>
                <a:lnTo>
                  <a:pt x="1799634" y="6635153"/>
                </a:lnTo>
                <a:lnTo>
                  <a:pt x="1793876" y="6643981"/>
                </a:lnTo>
                <a:lnTo>
                  <a:pt x="1788119" y="6651971"/>
                </a:lnTo>
                <a:lnTo>
                  <a:pt x="1781684" y="6659119"/>
                </a:lnTo>
                <a:lnTo>
                  <a:pt x="1775589" y="6665005"/>
                </a:lnTo>
                <a:lnTo>
                  <a:pt x="1769154" y="6670892"/>
                </a:lnTo>
                <a:lnTo>
                  <a:pt x="1762380" y="6675096"/>
                </a:lnTo>
                <a:lnTo>
                  <a:pt x="1755608" y="6678461"/>
                </a:lnTo>
                <a:lnTo>
                  <a:pt x="1748495" y="6680983"/>
                </a:lnTo>
                <a:lnTo>
                  <a:pt x="1741383" y="6682665"/>
                </a:lnTo>
                <a:lnTo>
                  <a:pt x="1734272" y="6683086"/>
                </a:lnTo>
                <a:lnTo>
                  <a:pt x="1726483" y="6682665"/>
                </a:lnTo>
                <a:lnTo>
                  <a:pt x="1718694" y="6681404"/>
                </a:lnTo>
                <a:lnTo>
                  <a:pt x="1711243" y="6679302"/>
                </a:lnTo>
                <a:lnTo>
                  <a:pt x="1703115" y="6675937"/>
                </a:lnTo>
                <a:lnTo>
                  <a:pt x="1694987" y="6671312"/>
                </a:lnTo>
                <a:lnTo>
                  <a:pt x="1686521" y="6665846"/>
                </a:lnTo>
                <a:lnTo>
                  <a:pt x="1679408" y="6667528"/>
                </a:lnTo>
                <a:lnTo>
                  <a:pt x="1672297" y="6668370"/>
                </a:lnTo>
                <a:lnTo>
                  <a:pt x="1657735" y="6670052"/>
                </a:lnTo>
                <a:lnTo>
                  <a:pt x="1642834" y="6671733"/>
                </a:lnTo>
                <a:lnTo>
                  <a:pt x="1628271" y="6672995"/>
                </a:lnTo>
                <a:lnTo>
                  <a:pt x="1620821" y="6674255"/>
                </a:lnTo>
                <a:lnTo>
                  <a:pt x="1613709" y="6675937"/>
                </a:lnTo>
                <a:lnTo>
                  <a:pt x="1606597" y="6677619"/>
                </a:lnTo>
                <a:lnTo>
                  <a:pt x="1599486" y="6679722"/>
                </a:lnTo>
                <a:lnTo>
                  <a:pt x="1592712" y="6682665"/>
                </a:lnTo>
                <a:lnTo>
                  <a:pt x="1585939" y="6686449"/>
                </a:lnTo>
                <a:lnTo>
                  <a:pt x="1579165" y="6690234"/>
                </a:lnTo>
                <a:lnTo>
                  <a:pt x="1572393" y="6695699"/>
                </a:lnTo>
                <a:lnTo>
                  <a:pt x="1554105" y="6697382"/>
                </a:lnTo>
                <a:lnTo>
                  <a:pt x="1535139" y="6698642"/>
                </a:lnTo>
                <a:lnTo>
                  <a:pt x="1516852" y="6698642"/>
                </a:lnTo>
                <a:lnTo>
                  <a:pt x="1498225" y="6698222"/>
                </a:lnTo>
                <a:lnTo>
                  <a:pt x="1479938" y="6696961"/>
                </a:lnTo>
                <a:lnTo>
                  <a:pt x="1460974" y="6695279"/>
                </a:lnTo>
                <a:lnTo>
                  <a:pt x="1424398" y="6691916"/>
                </a:lnTo>
                <a:lnTo>
                  <a:pt x="1405433" y="6690234"/>
                </a:lnTo>
                <a:lnTo>
                  <a:pt x="1386806" y="6688973"/>
                </a:lnTo>
                <a:lnTo>
                  <a:pt x="1368519" y="6688551"/>
                </a:lnTo>
                <a:lnTo>
                  <a:pt x="1349553" y="6688551"/>
                </a:lnTo>
                <a:lnTo>
                  <a:pt x="1331267" y="6689814"/>
                </a:lnTo>
                <a:lnTo>
                  <a:pt x="1312978" y="6691916"/>
                </a:lnTo>
                <a:lnTo>
                  <a:pt x="1303496" y="6693177"/>
                </a:lnTo>
                <a:lnTo>
                  <a:pt x="1294352" y="6695279"/>
                </a:lnTo>
                <a:lnTo>
                  <a:pt x="1284870" y="6697382"/>
                </a:lnTo>
                <a:lnTo>
                  <a:pt x="1275726" y="6699905"/>
                </a:lnTo>
                <a:lnTo>
                  <a:pt x="1264211" y="6705370"/>
                </a:lnTo>
                <a:lnTo>
                  <a:pt x="1252359" y="6709154"/>
                </a:lnTo>
                <a:lnTo>
                  <a:pt x="1240506" y="6712098"/>
                </a:lnTo>
                <a:lnTo>
                  <a:pt x="1228990" y="6714201"/>
                </a:lnTo>
                <a:lnTo>
                  <a:pt x="1216799" y="6715462"/>
                </a:lnTo>
                <a:lnTo>
                  <a:pt x="1204607" y="6716303"/>
                </a:lnTo>
                <a:lnTo>
                  <a:pt x="1180901" y="6716303"/>
                </a:lnTo>
                <a:lnTo>
                  <a:pt x="1156518" y="6716303"/>
                </a:lnTo>
                <a:lnTo>
                  <a:pt x="1144326" y="6717144"/>
                </a:lnTo>
                <a:lnTo>
                  <a:pt x="1132473" y="6717564"/>
                </a:lnTo>
                <a:lnTo>
                  <a:pt x="1120280" y="6718825"/>
                </a:lnTo>
                <a:lnTo>
                  <a:pt x="1108428" y="6720507"/>
                </a:lnTo>
                <a:lnTo>
                  <a:pt x="1096913" y="6723030"/>
                </a:lnTo>
                <a:lnTo>
                  <a:pt x="1084721" y="6727235"/>
                </a:lnTo>
                <a:lnTo>
                  <a:pt x="1082012" y="6733122"/>
                </a:lnTo>
                <a:lnTo>
                  <a:pt x="1079303" y="6738166"/>
                </a:lnTo>
                <a:lnTo>
                  <a:pt x="1076255" y="6742793"/>
                </a:lnTo>
                <a:lnTo>
                  <a:pt x="1073207" y="6746577"/>
                </a:lnTo>
                <a:lnTo>
                  <a:pt x="1069820" y="6749940"/>
                </a:lnTo>
                <a:lnTo>
                  <a:pt x="1066773" y="6753304"/>
                </a:lnTo>
                <a:lnTo>
                  <a:pt x="1063725" y="6755406"/>
                </a:lnTo>
                <a:lnTo>
                  <a:pt x="1059999" y="6757929"/>
                </a:lnTo>
                <a:lnTo>
                  <a:pt x="1056274" y="6758770"/>
                </a:lnTo>
                <a:lnTo>
                  <a:pt x="1052887" y="6760031"/>
                </a:lnTo>
                <a:lnTo>
                  <a:pt x="1049163" y="6760872"/>
                </a:lnTo>
                <a:lnTo>
                  <a:pt x="1045776" y="6761712"/>
                </a:lnTo>
                <a:lnTo>
                  <a:pt x="1037986" y="6761712"/>
                </a:lnTo>
                <a:lnTo>
                  <a:pt x="1030536" y="6760872"/>
                </a:lnTo>
                <a:lnTo>
                  <a:pt x="1022747" y="6759611"/>
                </a:lnTo>
                <a:lnTo>
                  <a:pt x="1014618" y="6757929"/>
                </a:lnTo>
                <a:lnTo>
                  <a:pt x="999041" y="6754566"/>
                </a:lnTo>
                <a:lnTo>
                  <a:pt x="990912" y="6753304"/>
                </a:lnTo>
                <a:lnTo>
                  <a:pt x="983124" y="6752883"/>
                </a:lnTo>
                <a:lnTo>
                  <a:pt x="975673" y="6753304"/>
                </a:lnTo>
                <a:lnTo>
                  <a:pt x="971947" y="6753725"/>
                </a:lnTo>
                <a:lnTo>
                  <a:pt x="967884" y="6754986"/>
                </a:lnTo>
                <a:lnTo>
                  <a:pt x="953998" y="6758770"/>
                </a:lnTo>
                <a:lnTo>
                  <a:pt x="940115" y="6762554"/>
                </a:lnTo>
                <a:lnTo>
                  <a:pt x="925890" y="6765918"/>
                </a:lnTo>
                <a:lnTo>
                  <a:pt x="911328" y="6768861"/>
                </a:lnTo>
                <a:lnTo>
                  <a:pt x="897104" y="6770964"/>
                </a:lnTo>
                <a:lnTo>
                  <a:pt x="882202" y="6773486"/>
                </a:lnTo>
                <a:lnTo>
                  <a:pt x="867980" y="6775168"/>
                </a:lnTo>
                <a:lnTo>
                  <a:pt x="853079" y="6776009"/>
                </a:lnTo>
                <a:lnTo>
                  <a:pt x="838515" y="6777271"/>
                </a:lnTo>
                <a:lnTo>
                  <a:pt x="823953" y="6777691"/>
                </a:lnTo>
                <a:lnTo>
                  <a:pt x="794151" y="6778532"/>
                </a:lnTo>
                <a:lnTo>
                  <a:pt x="764689" y="6777271"/>
                </a:lnTo>
                <a:lnTo>
                  <a:pt x="735224" y="6775589"/>
                </a:lnTo>
                <a:lnTo>
                  <a:pt x="671895" y="6775168"/>
                </a:lnTo>
                <a:lnTo>
                  <a:pt x="664445" y="6777691"/>
                </a:lnTo>
                <a:lnTo>
                  <a:pt x="656655" y="6780634"/>
                </a:lnTo>
                <a:lnTo>
                  <a:pt x="641076" y="6785258"/>
                </a:lnTo>
                <a:lnTo>
                  <a:pt x="625837" y="6788203"/>
                </a:lnTo>
                <a:lnTo>
                  <a:pt x="609920" y="6790726"/>
                </a:lnTo>
                <a:lnTo>
                  <a:pt x="594341" y="6791567"/>
                </a:lnTo>
                <a:lnTo>
                  <a:pt x="578762" y="6792407"/>
                </a:lnTo>
                <a:lnTo>
                  <a:pt x="562508" y="6791567"/>
                </a:lnTo>
                <a:lnTo>
                  <a:pt x="546591" y="6790726"/>
                </a:lnTo>
                <a:lnTo>
                  <a:pt x="423318" y="6793248"/>
                </a:lnTo>
                <a:lnTo>
                  <a:pt x="420609" y="6787783"/>
                </a:lnTo>
                <a:lnTo>
                  <a:pt x="419933" y="6788203"/>
                </a:lnTo>
                <a:lnTo>
                  <a:pt x="423318" y="6793248"/>
                </a:lnTo>
                <a:lnTo>
                  <a:pt x="417899" y="6796612"/>
                </a:lnTo>
                <a:lnTo>
                  <a:pt x="412481" y="6799555"/>
                </a:lnTo>
                <a:lnTo>
                  <a:pt x="407063" y="6801658"/>
                </a:lnTo>
                <a:lnTo>
                  <a:pt x="401305" y="6803339"/>
                </a:lnTo>
                <a:lnTo>
                  <a:pt x="395886" y="6804601"/>
                </a:lnTo>
                <a:lnTo>
                  <a:pt x="390468" y="6805862"/>
                </a:lnTo>
                <a:lnTo>
                  <a:pt x="379293" y="6806282"/>
                </a:lnTo>
                <a:lnTo>
                  <a:pt x="368117" y="6806282"/>
                </a:lnTo>
                <a:lnTo>
                  <a:pt x="356264" y="6806282"/>
                </a:lnTo>
                <a:lnTo>
                  <a:pt x="345088" y="6806282"/>
                </a:lnTo>
                <a:lnTo>
                  <a:pt x="333911" y="6806703"/>
                </a:lnTo>
                <a:lnTo>
                  <a:pt x="330863" y="6809226"/>
                </a:lnTo>
                <a:lnTo>
                  <a:pt x="327478" y="6810908"/>
                </a:lnTo>
                <a:lnTo>
                  <a:pt x="324769" y="6811749"/>
                </a:lnTo>
                <a:lnTo>
                  <a:pt x="321721" y="6813010"/>
                </a:lnTo>
                <a:lnTo>
                  <a:pt x="315285" y="6813431"/>
                </a:lnTo>
                <a:lnTo>
                  <a:pt x="309528" y="6813010"/>
                </a:lnTo>
                <a:lnTo>
                  <a:pt x="303433" y="6811749"/>
                </a:lnTo>
                <a:lnTo>
                  <a:pt x="297337" y="6810067"/>
                </a:lnTo>
                <a:lnTo>
                  <a:pt x="291240" y="6808386"/>
                </a:lnTo>
                <a:lnTo>
                  <a:pt x="285483" y="6807545"/>
                </a:lnTo>
                <a:lnTo>
                  <a:pt x="279387" y="6811749"/>
                </a:lnTo>
                <a:lnTo>
                  <a:pt x="273630" y="6815113"/>
                </a:lnTo>
                <a:lnTo>
                  <a:pt x="267873" y="6818057"/>
                </a:lnTo>
                <a:lnTo>
                  <a:pt x="262115" y="6819738"/>
                </a:lnTo>
                <a:lnTo>
                  <a:pt x="255682" y="6821420"/>
                </a:lnTo>
                <a:lnTo>
                  <a:pt x="249924" y="6821841"/>
                </a:lnTo>
                <a:lnTo>
                  <a:pt x="244166" y="6821841"/>
                </a:lnTo>
                <a:lnTo>
                  <a:pt x="237733" y="6821841"/>
                </a:lnTo>
                <a:lnTo>
                  <a:pt x="225540" y="6820579"/>
                </a:lnTo>
                <a:lnTo>
                  <a:pt x="213010" y="6819738"/>
                </a:lnTo>
                <a:lnTo>
                  <a:pt x="200819" y="6818897"/>
                </a:lnTo>
                <a:lnTo>
                  <a:pt x="195062" y="6818897"/>
                </a:lnTo>
                <a:lnTo>
                  <a:pt x="188966" y="6819738"/>
                </a:lnTo>
                <a:lnTo>
                  <a:pt x="166276" y="6821420"/>
                </a:lnTo>
                <a:lnTo>
                  <a:pt x="143586" y="6822260"/>
                </a:lnTo>
                <a:lnTo>
                  <a:pt x="98543" y="6824784"/>
                </a:lnTo>
                <a:lnTo>
                  <a:pt x="75513" y="6826465"/>
                </a:lnTo>
                <a:lnTo>
                  <a:pt x="53162" y="6828568"/>
                </a:lnTo>
                <a:lnTo>
                  <a:pt x="41987" y="6830670"/>
                </a:lnTo>
                <a:lnTo>
                  <a:pt x="30810" y="6832351"/>
                </a:lnTo>
                <a:lnTo>
                  <a:pt x="19635" y="6835295"/>
                </a:lnTo>
                <a:lnTo>
                  <a:pt x="8120" y="6837818"/>
                </a:lnTo>
                <a:lnTo>
                  <a:pt x="0" y="6841925"/>
                </a:lnTo>
                <a:close/>
              </a:path>
            </a:pathLst>
          </a:custGeom>
          <a:solidFill>
            <a:srgbClr val="0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76AA39-2AE1-4B04-ADE8-2DB4811DC5DE}"/>
              </a:ext>
            </a:extLst>
          </p:cNvPr>
          <p:cNvSpPr/>
          <p:nvPr/>
        </p:nvSpPr>
        <p:spPr>
          <a:xfrm>
            <a:off x="0" y="1441316"/>
            <a:ext cx="6005794" cy="3094037"/>
          </a:xfrm>
          <a:custGeom>
            <a:avLst/>
            <a:gdLst>
              <a:gd name="connsiteX0" fmla="*/ 5388987 w 6005794"/>
              <a:gd name="connsiteY0" fmla="*/ 45210 h 3094037"/>
              <a:gd name="connsiteX1" fmla="*/ 5396519 w 6005794"/>
              <a:gd name="connsiteY1" fmla="*/ 45210 h 3094037"/>
              <a:gd name="connsiteX2" fmla="*/ 5404051 w 6005794"/>
              <a:gd name="connsiteY2" fmla="*/ 46006 h 3094037"/>
              <a:gd name="connsiteX3" fmla="*/ 5412269 w 6005794"/>
              <a:gd name="connsiteY3" fmla="*/ 48397 h 3094037"/>
              <a:gd name="connsiteX4" fmla="*/ 5420828 w 6005794"/>
              <a:gd name="connsiteY4" fmla="*/ 51982 h 3094037"/>
              <a:gd name="connsiteX5" fmla="*/ 5430072 w 6005794"/>
              <a:gd name="connsiteY5" fmla="*/ 57558 h 3094037"/>
              <a:gd name="connsiteX6" fmla="*/ 5419459 w 6005794"/>
              <a:gd name="connsiteY6" fmla="*/ 58356 h 3094037"/>
              <a:gd name="connsiteX7" fmla="*/ 5409871 w 6005794"/>
              <a:gd name="connsiteY7" fmla="*/ 59152 h 3094037"/>
              <a:gd name="connsiteX8" fmla="*/ 5401654 w 6005794"/>
              <a:gd name="connsiteY8" fmla="*/ 59948 h 3094037"/>
              <a:gd name="connsiteX9" fmla="*/ 5394122 w 6005794"/>
              <a:gd name="connsiteY9" fmla="*/ 60348 h 3094037"/>
              <a:gd name="connsiteX10" fmla="*/ 5386932 w 6005794"/>
              <a:gd name="connsiteY10" fmla="*/ 59948 h 3094037"/>
              <a:gd name="connsiteX11" fmla="*/ 5383509 w 6005794"/>
              <a:gd name="connsiteY11" fmla="*/ 59152 h 3094037"/>
              <a:gd name="connsiteX12" fmla="*/ 5380085 w 6005794"/>
              <a:gd name="connsiteY12" fmla="*/ 58753 h 3094037"/>
              <a:gd name="connsiteX13" fmla="*/ 5377003 w 6005794"/>
              <a:gd name="connsiteY13" fmla="*/ 57161 h 3094037"/>
              <a:gd name="connsiteX14" fmla="*/ 5374264 w 6005794"/>
              <a:gd name="connsiteY14" fmla="*/ 55568 h 3094037"/>
              <a:gd name="connsiteX15" fmla="*/ 5370840 w 6005794"/>
              <a:gd name="connsiteY15" fmla="*/ 53973 h 3094037"/>
              <a:gd name="connsiteX16" fmla="*/ 5367759 w 6005794"/>
              <a:gd name="connsiteY16" fmla="*/ 51185 h 3094037"/>
              <a:gd name="connsiteX17" fmla="*/ 5374949 w 6005794"/>
              <a:gd name="connsiteY17" fmla="*/ 48397 h 3094037"/>
              <a:gd name="connsiteX18" fmla="*/ 5381797 w 6005794"/>
              <a:gd name="connsiteY18" fmla="*/ 46006 h 3094037"/>
              <a:gd name="connsiteX19" fmla="*/ 0 w 6005794"/>
              <a:gd name="connsiteY19" fmla="*/ 0 h 3094037"/>
              <a:gd name="connsiteX20" fmla="*/ 4904900 w 6005794"/>
              <a:gd name="connsiteY20" fmla="*/ 0 h 3094037"/>
              <a:gd name="connsiteX21" fmla="*/ 5026389 w 6005794"/>
              <a:gd name="connsiteY21" fmla="*/ 9890 h 3094037"/>
              <a:gd name="connsiteX22" fmla="*/ 5037903 w 6005794"/>
              <a:gd name="connsiteY22" fmla="*/ 10732 h 3094037"/>
              <a:gd name="connsiteX23" fmla="*/ 5049757 w 6005794"/>
              <a:gd name="connsiteY23" fmla="*/ 11573 h 3094037"/>
              <a:gd name="connsiteX24" fmla="*/ 5091411 w 6005794"/>
              <a:gd name="connsiteY24" fmla="*/ 26288 h 3094037"/>
              <a:gd name="connsiteX25" fmla="*/ 5095137 w 6005794"/>
              <a:gd name="connsiteY25" fmla="*/ 21664 h 3094037"/>
              <a:gd name="connsiteX26" fmla="*/ 5098524 w 6005794"/>
              <a:gd name="connsiteY26" fmla="*/ 17880 h 3094037"/>
              <a:gd name="connsiteX27" fmla="*/ 5102248 w 6005794"/>
              <a:gd name="connsiteY27" fmla="*/ 14936 h 3094037"/>
              <a:gd name="connsiteX28" fmla="*/ 5106312 w 6005794"/>
              <a:gd name="connsiteY28" fmla="*/ 13254 h 3094037"/>
              <a:gd name="connsiteX29" fmla="*/ 5110038 w 6005794"/>
              <a:gd name="connsiteY29" fmla="*/ 12413 h 3094037"/>
              <a:gd name="connsiteX30" fmla="*/ 5113763 w 6005794"/>
              <a:gd name="connsiteY30" fmla="*/ 11152 h 3094037"/>
              <a:gd name="connsiteX31" fmla="*/ 5117827 w 6005794"/>
              <a:gd name="connsiteY31" fmla="*/ 11152 h 3094037"/>
              <a:gd name="connsiteX32" fmla="*/ 5121891 w 6005794"/>
              <a:gd name="connsiteY32" fmla="*/ 11573 h 3094037"/>
              <a:gd name="connsiteX33" fmla="*/ 5130018 w 6005794"/>
              <a:gd name="connsiteY33" fmla="*/ 12833 h 3094037"/>
              <a:gd name="connsiteX34" fmla="*/ 5138147 w 6005794"/>
              <a:gd name="connsiteY34" fmla="*/ 14515 h 3094037"/>
              <a:gd name="connsiteX35" fmla="*/ 5146613 w 6005794"/>
              <a:gd name="connsiteY35" fmla="*/ 15776 h 3094037"/>
              <a:gd name="connsiteX36" fmla="*/ 5150338 w 6005794"/>
              <a:gd name="connsiteY36" fmla="*/ 15776 h 3094037"/>
              <a:gd name="connsiteX37" fmla="*/ 5154403 w 6005794"/>
              <a:gd name="connsiteY37" fmla="*/ 15776 h 3094037"/>
              <a:gd name="connsiteX38" fmla="*/ 5257016 w 6005794"/>
              <a:gd name="connsiteY38" fmla="*/ 13254 h 3094037"/>
              <a:gd name="connsiteX39" fmla="*/ 5267177 w 6005794"/>
              <a:gd name="connsiteY39" fmla="*/ 13254 h 3094037"/>
              <a:gd name="connsiteX40" fmla="*/ 5271918 w 6005794"/>
              <a:gd name="connsiteY40" fmla="*/ 14095 h 3094037"/>
              <a:gd name="connsiteX41" fmla="*/ 5276320 w 6005794"/>
              <a:gd name="connsiteY41" fmla="*/ 14936 h 3094037"/>
              <a:gd name="connsiteX42" fmla="*/ 5280384 w 6005794"/>
              <a:gd name="connsiteY42" fmla="*/ 16198 h 3094037"/>
              <a:gd name="connsiteX43" fmla="*/ 5284447 w 6005794"/>
              <a:gd name="connsiteY43" fmla="*/ 17459 h 3094037"/>
              <a:gd name="connsiteX44" fmla="*/ 5288513 w 6005794"/>
              <a:gd name="connsiteY44" fmla="*/ 19561 h 3094037"/>
              <a:gd name="connsiteX45" fmla="*/ 5291898 w 6005794"/>
              <a:gd name="connsiteY45" fmla="*/ 21664 h 3094037"/>
              <a:gd name="connsiteX46" fmla="*/ 5295285 w 6005794"/>
              <a:gd name="connsiteY46" fmla="*/ 24607 h 3094037"/>
              <a:gd name="connsiteX47" fmla="*/ 5297994 w 6005794"/>
              <a:gd name="connsiteY47" fmla="*/ 27971 h 3094037"/>
              <a:gd name="connsiteX48" fmla="*/ 5300703 w 6005794"/>
              <a:gd name="connsiteY48" fmla="*/ 31755 h 3094037"/>
              <a:gd name="connsiteX49" fmla="*/ 5302397 w 6005794"/>
              <a:gd name="connsiteY49" fmla="*/ 36379 h 3094037"/>
              <a:gd name="connsiteX50" fmla="*/ 5304429 w 6005794"/>
              <a:gd name="connsiteY50" fmla="*/ 41847 h 3094037"/>
              <a:gd name="connsiteX51" fmla="*/ 5305783 w 6005794"/>
              <a:gd name="connsiteY51" fmla="*/ 47312 h 3094037"/>
              <a:gd name="connsiteX52" fmla="*/ 5307138 w 6005794"/>
              <a:gd name="connsiteY52" fmla="*/ 54040 h 3094037"/>
              <a:gd name="connsiteX53" fmla="*/ 5307477 w 6005794"/>
              <a:gd name="connsiteY53" fmla="*/ 61188 h 3094037"/>
              <a:gd name="connsiteX54" fmla="*/ 5309848 w 6005794"/>
              <a:gd name="connsiteY54" fmla="*/ 65393 h 3094037"/>
              <a:gd name="connsiteX55" fmla="*/ 5311880 w 6005794"/>
              <a:gd name="connsiteY55" fmla="*/ 68756 h 3094037"/>
              <a:gd name="connsiteX56" fmla="*/ 5315266 w 6005794"/>
              <a:gd name="connsiteY56" fmla="*/ 71279 h 3094037"/>
              <a:gd name="connsiteX57" fmla="*/ 5318314 w 6005794"/>
              <a:gd name="connsiteY57" fmla="*/ 72960 h 3094037"/>
              <a:gd name="connsiteX58" fmla="*/ 5321362 w 6005794"/>
              <a:gd name="connsiteY58" fmla="*/ 74222 h 3094037"/>
              <a:gd name="connsiteX59" fmla="*/ 5325087 w 6005794"/>
              <a:gd name="connsiteY59" fmla="*/ 75063 h 3094037"/>
              <a:gd name="connsiteX60" fmla="*/ 5332539 w 6005794"/>
              <a:gd name="connsiteY60" fmla="*/ 75903 h 3094037"/>
              <a:gd name="connsiteX61" fmla="*/ 5337618 w 6005794"/>
              <a:gd name="connsiteY61" fmla="*/ 76324 h 3094037"/>
              <a:gd name="connsiteX62" fmla="*/ 5342359 w 6005794"/>
              <a:gd name="connsiteY62" fmla="*/ 76324 h 3094037"/>
              <a:gd name="connsiteX63" fmla="*/ 5352858 w 6005794"/>
              <a:gd name="connsiteY63" fmla="*/ 76324 h 3094037"/>
              <a:gd name="connsiteX64" fmla="*/ 5363017 w 6005794"/>
              <a:gd name="connsiteY64" fmla="*/ 75903 h 3094037"/>
              <a:gd name="connsiteX65" fmla="*/ 5373855 w 6005794"/>
              <a:gd name="connsiteY65" fmla="*/ 76324 h 3094037"/>
              <a:gd name="connsiteX66" fmla="*/ 5379273 w 6005794"/>
              <a:gd name="connsiteY66" fmla="*/ 76744 h 3094037"/>
              <a:gd name="connsiteX67" fmla="*/ 5385030 w 6005794"/>
              <a:gd name="connsiteY67" fmla="*/ 78006 h 3094037"/>
              <a:gd name="connsiteX68" fmla="*/ 5390448 w 6005794"/>
              <a:gd name="connsiteY68" fmla="*/ 79687 h 3094037"/>
              <a:gd name="connsiteX69" fmla="*/ 5396545 w 6005794"/>
              <a:gd name="connsiteY69" fmla="*/ 82632 h 3094037"/>
              <a:gd name="connsiteX70" fmla="*/ 5402302 w 6005794"/>
              <a:gd name="connsiteY70" fmla="*/ 85155 h 3094037"/>
              <a:gd name="connsiteX71" fmla="*/ 5407721 w 6005794"/>
              <a:gd name="connsiteY71" fmla="*/ 89359 h 3094037"/>
              <a:gd name="connsiteX72" fmla="*/ 5413816 w 6005794"/>
              <a:gd name="connsiteY72" fmla="*/ 94405 h 3094037"/>
              <a:gd name="connsiteX73" fmla="*/ 5419573 w 6005794"/>
              <a:gd name="connsiteY73" fmla="*/ 100290 h 3094037"/>
              <a:gd name="connsiteX74" fmla="*/ 5388417 w 6005794"/>
              <a:gd name="connsiteY74" fmla="*/ 105337 h 3094037"/>
              <a:gd name="connsiteX75" fmla="*/ 5373516 w 6005794"/>
              <a:gd name="connsiteY75" fmla="*/ 107439 h 3094037"/>
              <a:gd name="connsiteX76" fmla="*/ 5359631 w 6005794"/>
              <a:gd name="connsiteY76" fmla="*/ 108701 h 3094037"/>
              <a:gd name="connsiteX77" fmla="*/ 5352858 w 6005794"/>
              <a:gd name="connsiteY77" fmla="*/ 108701 h 3094037"/>
              <a:gd name="connsiteX78" fmla="*/ 5346083 w 6005794"/>
              <a:gd name="connsiteY78" fmla="*/ 108280 h 3094037"/>
              <a:gd name="connsiteX79" fmla="*/ 5339650 w 6005794"/>
              <a:gd name="connsiteY79" fmla="*/ 107018 h 3094037"/>
              <a:gd name="connsiteX80" fmla="*/ 5333215 w 6005794"/>
              <a:gd name="connsiteY80" fmla="*/ 105758 h 3094037"/>
              <a:gd name="connsiteX81" fmla="*/ 5326781 w 6005794"/>
              <a:gd name="connsiteY81" fmla="*/ 103655 h 3094037"/>
              <a:gd name="connsiteX82" fmla="*/ 5320346 w 6005794"/>
              <a:gd name="connsiteY82" fmla="*/ 100711 h 3094037"/>
              <a:gd name="connsiteX83" fmla="*/ 5314250 w 6005794"/>
              <a:gd name="connsiteY83" fmla="*/ 97768 h 3094037"/>
              <a:gd name="connsiteX84" fmla="*/ 5307815 w 6005794"/>
              <a:gd name="connsiteY84" fmla="*/ 93564 h 3094037"/>
              <a:gd name="connsiteX85" fmla="*/ 5283093 w 6005794"/>
              <a:gd name="connsiteY85" fmla="*/ 92724 h 3094037"/>
              <a:gd name="connsiteX86" fmla="*/ 5284447 w 6005794"/>
              <a:gd name="connsiteY86" fmla="*/ 96086 h 3094037"/>
              <a:gd name="connsiteX87" fmla="*/ 5285802 w 6005794"/>
              <a:gd name="connsiteY87" fmla="*/ 99870 h 3094037"/>
              <a:gd name="connsiteX88" fmla="*/ 5289867 w 6005794"/>
              <a:gd name="connsiteY88" fmla="*/ 105758 h 3094037"/>
              <a:gd name="connsiteX89" fmla="*/ 5293931 w 6005794"/>
              <a:gd name="connsiteY89" fmla="*/ 112485 h 3094037"/>
              <a:gd name="connsiteX90" fmla="*/ 5297655 w 6005794"/>
              <a:gd name="connsiteY90" fmla="*/ 119212 h 3094037"/>
              <a:gd name="connsiteX91" fmla="*/ 5299010 w 6005794"/>
              <a:gd name="connsiteY91" fmla="*/ 122576 h 3094037"/>
              <a:gd name="connsiteX92" fmla="*/ 5300365 w 6005794"/>
              <a:gd name="connsiteY92" fmla="*/ 125940 h 3094037"/>
              <a:gd name="connsiteX93" fmla="*/ 5301042 w 6005794"/>
              <a:gd name="connsiteY93" fmla="*/ 129724 h 3094037"/>
              <a:gd name="connsiteX94" fmla="*/ 5301720 w 6005794"/>
              <a:gd name="connsiteY94" fmla="*/ 133928 h 3094037"/>
              <a:gd name="connsiteX95" fmla="*/ 5301042 w 6005794"/>
              <a:gd name="connsiteY95" fmla="*/ 137713 h 3094037"/>
              <a:gd name="connsiteX96" fmla="*/ 5300365 w 6005794"/>
              <a:gd name="connsiteY96" fmla="*/ 142338 h 3094037"/>
              <a:gd name="connsiteX97" fmla="*/ 5299010 w 6005794"/>
              <a:gd name="connsiteY97" fmla="*/ 146543 h 3094037"/>
              <a:gd name="connsiteX98" fmla="*/ 5296640 w 6005794"/>
              <a:gd name="connsiteY98" fmla="*/ 151167 h 3094037"/>
              <a:gd name="connsiteX99" fmla="*/ 5311202 w 6005794"/>
              <a:gd name="connsiteY99" fmla="*/ 152009 h 3094037"/>
              <a:gd name="connsiteX100" fmla="*/ 5325764 w 6005794"/>
              <a:gd name="connsiteY100" fmla="*/ 153270 h 3094037"/>
              <a:gd name="connsiteX101" fmla="*/ 5340327 w 6005794"/>
              <a:gd name="connsiteY101" fmla="*/ 153690 h 3094037"/>
              <a:gd name="connsiteX102" fmla="*/ 5347439 w 6005794"/>
              <a:gd name="connsiteY102" fmla="*/ 154951 h 3094037"/>
              <a:gd name="connsiteX103" fmla="*/ 5354551 w 6005794"/>
              <a:gd name="connsiteY103" fmla="*/ 155372 h 3094037"/>
              <a:gd name="connsiteX104" fmla="*/ 5361663 w 6005794"/>
              <a:gd name="connsiteY104" fmla="*/ 157054 h 3094037"/>
              <a:gd name="connsiteX105" fmla="*/ 5368435 w 6005794"/>
              <a:gd name="connsiteY105" fmla="*/ 159578 h 3094037"/>
              <a:gd name="connsiteX106" fmla="*/ 5375210 w 6005794"/>
              <a:gd name="connsiteY106" fmla="*/ 161679 h 3094037"/>
              <a:gd name="connsiteX107" fmla="*/ 5381982 w 6005794"/>
              <a:gd name="connsiteY107" fmla="*/ 165043 h 3094037"/>
              <a:gd name="connsiteX108" fmla="*/ 5388755 w 6005794"/>
              <a:gd name="connsiteY108" fmla="*/ 168828 h 3094037"/>
              <a:gd name="connsiteX109" fmla="*/ 5395190 w 6005794"/>
              <a:gd name="connsiteY109" fmla="*/ 173872 h 3094037"/>
              <a:gd name="connsiteX110" fmla="*/ 5400947 w 6005794"/>
              <a:gd name="connsiteY110" fmla="*/ 180180 h 3094037"/>
              <a:gd name="connsiteX111" fmla="*/ 5407043 w 6005794"/>
              <a:gd name="connsiteY111" fmla="*/ 186908 h 3094037"/>
              <a:gd name="connsiteX112" fmla="*/ 5405688 w 6005794"/>
              <a:gd name="connsiteY112" fmla="*/ 211715 h 3094037"/>
              <a:gd name="connsiteX113" fmla="*/ 5405688 w 6005794"/>
              <a:gd name="connsiteY113" fmla="*/ 220965 h 3094037"/>
              <a:gd name="connsiteX114" fmla="*/ 5405350 w 6005794"/>
              <a:gd name="connsiteY114" fmla="*/ 228533 h 3094037"/>
              <a:gd name="connsiteX115" fmla="*/ 5404334 w 6005794"/>
              <a:gd name="connsiteY115" fmla="*/ 235682 h 3094037"/>
              <a:gd name="connsiteX116" fmla="*/ 5402980 w 6005794"/>
              <a:gd name="connsiteY116" fmla="*/ 241988 h 3094037"/>
              <a:gd name="connsiteX117" fmla="*/ 5401625 w 6005794"/>
              <a:gd name="connsiteY117" fmla="*/ 248295 h 3094037"/>
              <a:gd name="connsiteX118" fmla="*/ 5399932 w 6005794"/>
              <a:gd name="connsiteY118" fmla="*/ 252922 h 3094037"/>
              <a:gd name="connsiteX119" fmla="*/ 5398238 w 6005794"/>
              <a:gd name="connsiteY119" fmla="*/ 257966 h 3094037"/>
              <a:gd name="connsiteX120" fmla="*/ 5395868 w 6005794"/>
              <a:gd name="connsiteY120" fmla="*/ 262171 h 3094037"/>
              <a:gd name="connsiteX121" fmla="*/ 5393835 w 6005794"/>
              <a:gd name="connsiteY121" fmla="*/ 265535 h 3094037"/>
              <a:gd name="connsiteX122" fmla="*/ 5391126 w 6005794"/>
              <a:gd name="connsiteY122" fmla="*/ 268899 h 3094037"/>
              <a:gd name="connsiteX123" fmla="*/ 5388417 w 6005794"/>
              <a:gd name="connsiteY123" fmla="*/ 271421 h 3094037"/>
              <a:gd name="connsiteX124" fmla="*/ 5385030 w 6005794"/>
              <a:gd name="connsiteY124" fmla="*/ 273103 h 3094037"/>
              <a:gd name="connsiteX125" fmla="*/ 5381982 w 6005794"/>
              <a:gd name="connsiteY125" fmla="*/ 275626 h 3094037"/>
              <a:gd name="connsiteX126" fmla="*/ 5378934 w 6005794"/>
              <a:gd name="connsiteY126" fmla="*/ 276468 h 3094037"/>
              <a:gd name="connsiteX127" fmla="*/ 5375210 w 6005794"/>
              <a:gd name="connsiteY127" fmla="*/ 277729 h 3094037"/>
              <a:gd name="connsiteX128" fmla="*/ 5371822 w 6005794"/>
              <a:gd name="connsiteY128" fmla="*/ 278569 h 3094037"/>
              <a:gd name="connsiteX129" fmla="*/ 5364033 w 6005794"/>
              <a:gd name="connsiteY129" fmla="*/ 279410 h 3094037"/>
              <a:gd name="connsiteX130" fmla="*/ 5356583 w 6005794"/>
              <a:gd name="connsiteY130" fmla="*/ 279831 h 3094037"/>
              <a:gd name="connsiteX131" fmla="*/ 5347777 w 6005794"/>
              <a:gd name="connsiteY131" fmla="*/ 279410 h 3094037"/>
              <a:gd name="connsiteX132" fmla="*/ 5339650 w 6005794"/>
              <a:gd name="connsiteY132" fmla="*/ 278569 h 3094037"/>
              <a:gd name="connsiteX133" fmla="*/ 5323055 w 6005794"/>
              <a:gd name="connsiteY133" fmla="*/ 277729 h 3094037"/>
              <a:gd name="connsiteX134" fmla="*/ 5315605 w 6005794"/>
              <a:gd name="connsiteY134" fmla="*/ 277729 h 3094037"/>
              <a:gd name="connsiteX135" fmla="*/ 5307815 w 6005794"/>
              <a:gd name="connsiteY135" fmla="*/ 278149 h 3094037"/>
              <a:gd name="connsiteX136" fmla="*/ 5306460 w 6005794"/>
              <a:gd name="connsiteY136" fmla="*/ 282774 h 3094037"/>
              <a:gd name="connsiteX137" fmla="*/ 5306122 w 6005794"/>
              <a:gd name="connsiteY137" fmla="*/ 286559 h 3094037"/>
              <a:gd name="connsiteX138" fmla="*/ 5306122 w 6005794"/>
              <a:gd name="connsiteY138" fmla="*/ 291183 h 3094037"/>
              <a:gd name="connsiteX139" fmla="*/ 5306460 w 6005794"/>
              <a:gd name="connsiteY139" fmla="*/ 294968 h 3094037"/>
              <a:gd name="connsiteX140" fmla="*/ 5307477 w 6005794"/>
              <a:gd name="connsiteY140" fmla="*/ 298331 h 3094037"/>
              <a:gd name="connsiteX141" fmla="*/ 5308832 w 6005794"/>
              <a:gd name="connsiteY141" fmla="*/ 302115 h 3094037"/>
              <a:gd name="connsiteX142" fmla="*/ 5311880 w 6005794"/>
              <a:gd name="connsiteY142" fmla="*/ 309264 h 3094037"/>
              <a:gd name="connsiteX143" fmla="*/ 5315605 w 6005794"/>
              <a:gd name="connsiteY143" fmla="*/ 317253 h 3094037"/>
              <a:gd name="connsiteX144" fmla="*/ 5318314 w 6005794"/>
              <a:gd name="connsiteY144" fmla="*/ 325661 h 3094037"/>
              <a:gd name="connsiteX145" fmla="*/ 5319668 w 6005794"/>
              <a:gd name="connsiteY145" fmla="*/ 329867 h 3094037"/>
              <a:gd name="connsiteX146" fmla="*/ 5320007 w 6005794"/>
              <a:gd name="connsiteY146" fmla="*/ 334492 h 3094037"/>
              <a:gd name="connsiteX147" fmla="*/ 5320346 w 6005794"/>
              <a:gd name="connsiteY147" fmla="*/ 339538 h 3094037"/>
              <a:gd name="connsiteX148" fmla="*/ 5320346 w 6005794"/>
              <a:gd name="connsiteY148" fmla="*/ 345004 h 3094037"/>
              <a:gd name="connsiteX149" fmla="*/ 5320007 w 6005794"/>
              <a:gd name="connsiteY149" fmla="*/ 350049 h 3094037"/>
              <a:gd name="connsiteX150" fmla="*/ 5320346 w 6005794"/>
              <a:gd name="connsiteY150" fmla="*/ 353413 h 3094037"/>
              <a:gd name="connsiteX151" fmla="*/ 5321701 w 6005794"/>
              <a:gd name="connsiteY151" fmla="*/ 355515 h 3094037"/>
              <a:gd name="connsiteX152" fmla="*/ 5323055 w 6005794"/>
              <a:gd name="connsiteY152" fmla="*/ 356776 h 3094037"/>
              <a:gd name="connsiteX153" fmla="*/ 5325087 w 6005794"/>
              <a:gd name="connsiteY153" fmla="*/ 356776 h 3094037"/>
              <a:gd name="connsiteX154" fmla="*/ 5327119 w 6005794"/>
              <a:gd name="connsiteY154" fmla="*/ 356356 h 3094037"/>
              <a:gd name="connsiteX155" fmla="*/ 5329828 w 6005794"/>
              <a:gd name="connsiteY155" fmla="*/ 355094 h 3094037"/>
              <a:gd name="connsiteX156" fmla="*/ 5333215 w 6005794"/>
              <a:gd name="connsiteY156" fmla="*/ 353413 h 3094037"/>
              <a:gd name="connsiteX157" fmla="*/ 5339311 w 6005794"/>
              <a:gd name="connsiteY157" fmla="*/ 349208 h 3094037"/>
              <a:gd name="connsiteX158" fmla="*/ 5345746 w 6005794"/>
              <a:gd name="connsiteY158" fmla="*/ 344583 h 3094037"/>
              <a:gd name="connsiteX159" fmla="*/ 5349131 w 6005794"/>
              <a:gd name="connsiteY159" fmla="*/ 342480 h 3094037"/>
              <a:gd name="connsiteX160" fmla="*/ 5352519 w 6005794"/>
              <a:gd name="connsiteY160" fmla="*/ 341219 h 3094037"/>
              <a:gd name="connsiteX161" fmla="*/ 5355228 w 6005794"/>
              <a:gd name="connsiteY161" fmla="*/ 340799 h 3094037"/>
              <a:gd name="connsiteX162" fmla="*/ 5358276 w 6005794"/>
              <a:gd name="connsiteY162" fmla="*/ 340799 h 3094037"/>
              <a:gd name="connsiteX163" fmla="*/ 5364372 w 6005794"/>
              <a:gd name="connsiteY163" fmla="*/ 340799 h 3094037"/>
              <a:gd name="connsiteX164" fmla="*/ 5370468 w 6005794"/>
              <a:gd name="connsiteY164" fmla="*/ 342480 h 3094037"/>
              <a:gd name="connsiteX165" fmla="*/ 5376225 w 6005794"/>
              <a:gd name="connsiteY165" fmla="*/ 344583 h 3094037"/>
              <a:gd name="connsiteX166" fmla="*/ 5380967 w 6005794"/>
              <a:gd name="connsiteY166" fmla="*/ 347948 h 3094037"/>
              <a:gd name="connsiteX167" fmla="*/ 5385030 w 6005794"/>
              <a:gd name="connsiteY167" fmla="*/ 352572 h 3094037"/>
              <a:gd name="connsiteX168" fmla="*/ 5389094 w 6005794"/>
              <a:gd name="connsiteY168" fmla="*/ 358038 h 3094037"/>
              <a:gd name="connsiteX169" fmla="*/ 5392819 w 6005794"/>
              <a:gd name="connsiteY169" fmla="*/ 363925 h 3094037"/>
              <a:gd name="connsiteX170" fmla="*/ 5395529 w 6005794"/>
              <a:gd name="connsiteY170" fmla="*/ 371494 h 3094037"/>
              <a:gd name="connsiteX171" fmla="*/ 5545894 w 6005794"/>
              <a:gd name="connsiteY171" fmla="*/ 433722 h 3094037"/>
              <a:gd name="connsiteX172" fmla="*/ 5550297 w 6005794"/>
              <a:gd name="connsiteY172" fmla="*/ 437086 h 3094037"/>
              <a:gd name="connsiteX173" fmla="*/ 5555037 w 6005794"/>
              <a:gd name="connsiteY173" fmla="*/ 439189 h 3094037"/>
              <a:gd name="connsiteX174" fmla="*/ 5559779 w 6005794"/>
              <a:gd name="connsiteY174" fmla="*/ 440870 h 3094037"/>
              <a:gd name="connsiteX175" fmla="*/ 5565198 w 6005794"/>
              <a:gd name="connsiteY175" fmla="*/ 442551 h 3094037"/>
              <a:gd name="connsiteX176" fmla="*/ 5575696 w 6005794"/>
              <a:gd name="connsiteY176" fmla="*/ 444233 h 3094037"/>
              <a:gd name="connsiteX177" fmla="*/ 5585856 w 6005794"/>
              <a:gd name="connsiteY177" fmla="*/ 445916 h 3094037"/>
              <a:gd name="connsiteX178" fmla="*/ 5596354 w 6005794"/>
              <a:gd name="connsiteY178" fmla="*/ 447598 h 3094037"/>
              <a:gd name="connsiteX179" fmla="*/ 5601095 w 6005794"/>
              <a:gd name="connsiteY179" fmla="*/ 448859 h 3094037"/>
              <a:gd name="connsiteX180" fmla="*/ 5606175 w 6005794"/>
              <a:gd name="connsiteY180" fmla="*/ 450541 h 3094037"/>
              <a:gd name="connsiteX181" fmla="*/ 5610917 w 6005794"/>
              <a:gd name="connsiteY181" fmla="*/ 452222 h 3094037"/>
              <a:gd name="connsiteX182" fmla="*/ 5615658 w 6005794"/>
              <a:gd name="connsiteY182" fmla="*/ 455165 h 3094037"/>
              <a:gd name="connsiteX183" fmla="*/ 5620399 w 6005794"/>
              <a:gd name="connsiteY183" fmla="*/ 458110 h 3094037"/>
              <a:gd name="connsiteX184" fmla="*/ 5624463 w 6005794"/>
              <a:gd name="connsiteY184" fmla="*/ 462735 h 3094037"/>
              <a:gd name="connsiteX185" fmla="*/ 5683390 w 6005794"/>
              <a:gd name="connsiteY185" fmla="*/ 463995 h 3094037"/>
              <a:gd name="connsiteX186" fmla="*/ 5690501 w 6005794"/>
              <a:gd name="connsiteY186" fmla="*/ 462314 h 3094037"/>
              <a:gd name="connsiteX187" fmla="*/ 5697275 w 6005794"/>
              <a:gd name="connsiteY187" fmla="*/ 461053 h 3094037"/>
              <a:gd name="connsiteX188" fmla="*/ 5704048 w 6005794"/>
              <a:gd name="connsiteY188" fmla="*/ 461473 h 3094037"/>
              <a:gd name="connsiteX189" fmla="*/ 5709805 w 6005794"/>
              <a:gd name="connsiteY189" fmla="*/ 462735 h 3094037"/>
              <a:gd name="connsiteX190" fmla="*/ 5715562 w 6005794"/>
              <a:gd name="connsiteY190" fmla="*/ 464416 h 3094037"/>
              <a:gd name="connsiteX191" fmla="*/ 5721658 w 6005794"/>
              <a:gd name="connsiteY191" fmla="*/ 467360 h 3094037"/>
              <a:gd name="connsiteX192" fmla="*/ 5727078 w 6005794"/>
              <a:gd name="connsiteY192" fmla="*/ 470722 h 3094037"/>
              <a:gd name="connsiteX193" fmla="*/ 5732157 w 6005794"/>
              <a:gd name="connsiteY193" fmla="*/ 474087 h 3094037"/>
              <a:gd name="connsiteX194" fmla="*/ 5737575 w 6005794"/>
              <a:gd name="connsiteY194" fmla="*/ 478292 h 3094037"/>
              <a:gd name="connsiteX195" fmla="*/ 5742655 w 6005794"/>
              <a:gd name="connsiteY195" fmla="*/ 482497 h 3094037"/>
              <a:gd name="connsiteX196" fmla="*/ 5752476 w 6005794"/>
              <a:gd name="connsiteY196" fmla="*/ 491747 h 3094037"/>
              <a:gd name="connsiteX197" fmla="*/ 5762298 w 6005794"/>
              <a:gd name="connsiteY197" fmla="*/ 501418 h 3094037"/>
              <a:gd name="connsiteX198" fmla="*/ 5767716 w 6005794"/>
              <a:gd name="connsiteY198" fmla="*/ 505202 h 3094037"/>
              <a:gd name="connsiteX199" fmla="*/ 5772797 w 6005794"/>
              <a:gd name="connsiteY199" fmla="*/ 508985 h 3094037"/>
              <a:gd name="connsiteX200" fmla="*/ 5773135 w 6005794"/>
              <a:gd name="connsiteY200" fmla="*/ 508985 h 3094037"/>
              <a:gd name="connsiteX201" fmla="*/ 5776861 w 6005794"/>
              <a:gd name="connsiteY201" fmla="*/ 508985 h 3094037"/>
              <a:gd name="connsiteX202" fmla="*/ 5780246 w 6005794"/>
              <a:gd name="connsiteY202" fmla="*/ 509405 h 3094037"/>
              <a:gd name="connsiteX203" fmla="*/ 5783972 w 6005794"/>
              <a:gd name="connsiteY203" fmla="*/ 511089 h 3094037"/>
              <a:gd name="connsiteX204" fmla="*/ 5786681 w 6005794"/>
              <a:gd name="connsiteY204" fmla="*/ 513611 h 3094037"/>
              <a:gd name="connsiteX205" fmla="*/ 5789390 w 6005794"/>
              <a:gd name="connsiteY205" fmla="*/ 516133 h 3094037"/>
              <a:gd name="connsiteX206" fmla="*/ 5792100 w 6005794"/>
              <a:gd name="connsiteY206" fmla="*/ 519076 h 3094037"/>
              <a:gd name="connsiteX207" fmla="*/ 5796841 w 6005794"/>
              <a:gd name="connsiteY207" fmla="*/ 525804 h 3094037"/>
              <a:gd name="connsiteX208" fmla="*/ 5845947 w 6005794"/>
              <a:gd name="connsiteY208" fmla="*/ 543465 h 3094037"/>
              <a:gd name="connsiteX209" fmla="*/ 5858477 w 6005794"/>
              <a:gd name="connsiteY209" fmla="*/ 543045 h 3094037"/>
              <a:gd name="connsiteX210" fmla="*/ 5908938 w 6005794"/>
              <a:gd name="connsiteY210" fmla="*/ 558181 h 3094037"/>
              <a:gd name="connsiteX211" fmla="*/ 5914695 w 6005794"/>
              <a:gd name="connsiteY211" fmla="*/ 558601 h 3094037"/>
              <a:gd name="connsiteX212" fmla="*/ 5920451 w 6005794"/>
              <a:gd name="connsiteY212" fmla="*/ 558601 h 3094037"/>
              <a:gd name="connsiteX213" fmla="*/ 5926209 w 6005794"/>
              <a:gd name="connsiteY213" fmla="*/ 558601 h 3094037"/>
              <a:gd name="connsiteX214" fmla="*/ 5932305 w 6005794"/>
              <a:gd name="connsiteY214" fmla="*/ 559862 h 3094037"/>
              <a:gd name="connsiteX215" fmla="*/ 5934676 w 6005794"/>
              <a:gd name="connsiteY215" fmla="*/ 560703 h 3094037"/>
              <a:gd name="connsiteX216" fmla="*/ 5937385 w 6005794"/>
              <a:gd name="connsiteY216" fmla="*/ 562385 h 3094037"/>
              <a:gd name="connsiteX217" fmla="*/ 5940094 w 6005794"/>
              <a:gd name="connsiteY217" fmla="*/ 564068 h 3094037"/>
              <a:gd name="connsiteX218" fmla="*/ 5942464 w 6005794"/>
              <a:gd name="connsiteY218" fmla="*/ 567010 h 3094037"/>
              <a:gd name="connsiteX219" fmla="*/ 5945174 w 6005794"/>
              <a:gd name="connsiteY219" fmla="*/ 570375 h 3094037"/>
              <a:gd name="connsiteX220" fmla="*/ 5946868 w 6005794"/>
              <a:gd name="connsiteY220" fmla="*/ 574159 h 3094037"/>
              <a:gd name="connsiteX221" fmla="*/ 5949239 w 6005794"/>
              <a:gd name="connsiteY221" fmla="*/ 578783 h 3094037"/>
              <a:gd name="connsiteX222" fmla="*/ 5950932 w 6005794"/>
              <a:gd name="connsiteY222" fmla="*/ 584248 h 3094037"/>
              <a:gd name="connsiteX223" fmla="*/ 5929935 w 6005794"/>
              <a:gd name="connsiteY223" fmla="*/ 588033 h 3094037"/>
              <a:gd name="connsiteX224" fmla="*/ 5919436 w 6005794"/>
              <a:gd name="connsiteY224" fmla="*/ 589715 h 3094037"/>
              <a:gd name="connsiteX225" fmla="*/ 5909615 w 6005794"/>
              <a:gd name="connsiteY225" fmla="*/ 590556 h 3094037"/>
              <a:gd name="connsiteX226" fmla="*/ 5904196 w 6005794"/>
              <a:gd name="connsiteY226" fmla="*/ 590556 h 3094037"/>
              <a:gd name="connsiteX227" fmla="*/ 5899455 w 6005794"/>
              <a:gd name="connsiteY227" fmla="*/ 589715 h 3094037"/>
              <a:gd name="connsiteX228" fmla="*/ 5894375 w 6005794"/>
              <a:gd name="connsiteY228" fmla="*/ 588874 h 3094037"/>
              <a:gd name="connsiteX229" fmla="*/ 5889973 w 6005794"/>
              <a:gd name="connsiteY229" fmla="*/ 587193 h 3094037"/>
              <a:gd name="connsiteX230" fmla="*/ 5884893 w 6005794"/>
              <a:gd name="connsiteY230" fmla="*/ 585512 h 3094037"/>
              <a:gd name="connsiteX231" fmla="*/ 5880152 w 6005794"/>
              <a:gd name="connsiteY231" fmla="*/ 582567 h 3094037"/>
              <a:gd name="connsiteX232" fmla="*/ 5875071 w 6005794"/>
              <a:gd name="connsiteY232" fmla="*/ 579204 h 3094037"/>
              <a:gd name="connsiteX233" fmla="*/ 5870669 w 6005794"/>
              <a:gd name="connsiteY233" fmla="*/ 575419 h 3094037"/>
              <a:gd name="connsiteX234" fmla="*/ 5864234 w 6005794"/>
              <a:gd name="connsiteY234" fmla="*/ 574159 h 3094037"/>
              <a:gd name="connsiteX235" fmla="*/ 5858477 w 6005794"/>
              <a:gd name="connsiteY235" fmla="*/ 572475 h 3094037"/>
              <a:gd name="connsiteX236" fmla="*/ 5786342 w 6005794"/>
              <a:gd name="connsiteY236" fmla="*/ 572056 h 3094037"/>
              <a:gd name="connsiteX237" fmla="*/ 5776183 w 6005794"/>
              <a:gd name="connsiteY237" fmla="*/ 573739 h 3094037"/>
              <a:gd name="connsiteX238" fmla="*/ 5766023 w 6005794"/>
              <a:gd name="connsiteY238" fmla="*/ 575000 h 3094037"/>
              <a:gd name="connsiteX239" fmla="*/ 5756202 w 6005794"/>
              <a:gd name="connsiteY239" fmla="*/ 575419 h 3094037"/>
              <a:gd name="connsiteX240" fmla="*/ 5746380 w 6005794"/>
              <a:gd name="connsiteY240" fmla="*/ 577101 h 3094037"/>
              <a:gd name="connsiteX241" fmla="*/ 5741301 w 6005794"/>
              <a:gd name="connsiteY241" fmla="*/ 578783 h 3094037"/>
              <a:gd name="connsiteX242" fmla="*/ 5736220 w 6005794"/>
              <a:gd name="connsiteY242" fmla="*/ 580044 h 3094037"/>
              <a:gd name="connsiteX243" fmla="*/ 5731480 w 6005794"/>
              <a:gd name="connsiteY243" fmla="*/ 582147 h 3094037"/>
              <a:gd name="connsiteX244" fmla="*/ 5726400 w 6005794"/>
              <a:gd name="connsiteY244" fmla="*/ 584248 h 3094037"/>
              <a:gd name="connsiteX245" fmla="*/ 5721658 w 6005794"/>
              <a:gd name="connsiteY245" fmla="*/ 587614 h 3094037"/>
              <a:gd name="connsiteX246" fmla="*/ 5716579 w 6005794"/>
              <a:gd name="connsiteY246" fmla="*/ 590977 h 3094037"/>
              <a:gd name="connsiteX247" fmla="*/ 5711499 w 6005794"/>
              <a:gd name="connsiteY247" fmla="*/ 595604 h 3094037"/>
              <a:gd name="connsiteX248" fmla="*/ 5706757 w 6005794"/>
              <a:gd name="connsiteY248" fmla="*/ 600647 h 3094037"/>
              <a:gd name="connsiteX249" fmla="*/ 5704048 w 6005794"/>
              <a:gd name="connsiteY249" fmla="*/ 603170 h 3094037"/>
              <a:gd name="connsiteX250" fmla="*/ 5701000 w 6005794"/>
              <a:gd name="connsiteY250" fmla="*/ 605693 h 3094037"/>
              <a:gd name="connsiteX251" fmla="*/ 5697614 w 6005794"/>
              <a:gd name="connsiteY251" fmla="*/ 607796 h 3094037"/>
              <a:gd name="connsiteX252" fmla="*/ 5694566 w 6005794"/>
              <a:gd name="connsiteY252" fmla="*/ 609478 h 3094037"/>
              <a:gd name="connsiteX253" fmla="*/ 5690840 w 6005794"/>
              <a:gd name="connsiteY253" fmla="*/ 610739 h 3094037"/>
              <a:gd name="connsiteX254" fmla="*/ 5687454 w 6005794"/>
              <a:gd name="connsiteY254" fmla="*/ 611580 h 3094037"/>
              <a:gd name="connsiteX255" fmla="*/ 5680341 w 6005794"/>
              <a:gd name="connsiteY255" fmla="*/ 612842 h 3094037"/>
              <a:gd name="connsiteX256" fmla="*/ 5672553 w 6005794"/>
              <a:gd name="connsiteY256" fmla="*/ 612842 h 3094037"/>
              <a:gd name="connsiteX257" fmla="*/ 5665103 w 6005794"/>
              <a:gd name="connsiteY257" fmla="*/ 611580 h 3094037"/>
              <a:gd name="connsiteX258" fmla="*/ 5657313 w 6005794"/>
              <a:gd name="connsiteY258" fmla="*/ 609898 h 3094037"/>
              <a:gd name="connsiteX259" fmla="*/ 5649523 w 6005794"/>
              <a:gd name="connsiteY259" fmla="*/ 607796 h 3094037"/>
              <a:gd name="connsiteX260" fmla="*/ 5642412 w 6005794"/>
              <a:gd name="connsiteY260" fmla="*/ 604853 h 3094037"/>
              <a:gd name="connsiteX261" fmla="*/ 5635300 w 6005794"/>
              <a:gd name="connsiteY261" fmla="*/ 601488 h 3094037"/>
              <a:gd name="connsiteX262" fmla="*/ 5628865 w 6005794"/>
              <a:gd name="connsiteY262" fmla="*/ 598125 h 3094037"/>
              <a:gd name="connsiteX263" fmla="*/ 5623108 w 6005794"/>
              <a:gd name="connsiteY263" fmla="*/ 594761 h 3094037"/>
              <a:gd name="connsiteX264" fmla="*/ 5613626 w 6005794"/>
              <a:gd name="connsiteY264" fmla="*/ 588033 h 3094037"/>
              <a:gd name="connsiteX265" fmla="*/ 5610239 w 6005794"/>
              <a:gd name="connsiteY265" fmla="*/ 585512 h 3094037"/>
              <a:gd name="connsiteX266" fmla="*/ 5607869 w 6005794"/>
              <a:gd name="connsiteY266" fmla="*/ 583408 h 3094037"/>
              <a:gd name="connsiteX267" fmla="*/ 5603804 w 6005794"/>
              <a:gd name="connsiteY267" fmla="*/ 578783 h 3094037"/>
              <a:gd name="connsiteX268" fmla="*/ 5599402 w 6005794"/>
              <a:gd name="connsiteY268" fmla="*/ 574159 h 3094037"/>
              <a:gd name="connsiteX269" fmla="*/ 5595338 w 6005794"/>
              <a:gd name="connsiteY269" fmla="*/ 570793 h 3094037"/>
              <a:gd name="connsiteX270" fmla="*/ 5590935 w 6005794"/>
              <a:gd name="connsiteY270" fmla="*/ 567432 h 3094037"/>
              <a:gd name="connsiteX271" fmla="*/ 5586872 w 6005794"/>
              <a:gd name="connsiteY271" fmla="*/ 564908 h 3094037"/>
              <a:gd name="connsiteX272" fmla="*/ 5582808 w 6005794"/>
              <a:gd name="connsiteY272" fmla="*/ 562385 h 3094037"/>
              <a:gd name="connsiteX273" fmla="*/ 5578744 w 6005794"/>
              <a:gd name="connsiteY273" fmla="*/ 560703 h 3094037"/>
              <a:gd name="connsiteX274" fmla="*/ 5574680 w 6005794"/>
              <a:gd name="connsiteY274" fmla="*/ 559862 h 3094037"/>
              <a:gd name="connsiteX275" fmla="*/ 5570616 w 6005794"/>
              <a:gd name="connsiteY275" fmla="*/ 558601 h 3094037"/>
              <a:gd name="connsiteX276" fmla="*/ 5566552 w 6005794"/>
              <a:gd name="connsiteY276" fmla="*/ 558181 h 3094037"/>
              <a:gd name="connsiteX277" fmla="*/ 5558424 w 6005794"/>
              <a:gd name="connsiteY277" fmla="*/ 558181 h 3094037"/>
              <a:gd name="connsiteX278" fmla="*/ 5550974 w 6005794"/>
              <a:gd name="connsiteY278" fmla="*/ 558601 h 3094037"/>
              <a:gd name="connsiteX279" fmla="*/ 5543185 w 6005794"/>
              <a:gd name="connsiteY279" fmla="*/ 560703 h 3094037"/>
              <a:gd name="connsiteX280" fmla="*/ 5535057 w 6005794"/>
              <a:gd name="connsiteY280" fmla="*/ 563227 h 3094037"/>
              <a:gd name="connsiteX281" fmla="*/ 5527606 w 6005794"/>
              <a:gd name="connsiteY281" fmla="*/ 566591 h 3094037"/>
              <a:gd name="connsiteX282" fmla="*/ 5512366 w 6005794"/>
              <a:gd name="connsiteY282" fmla="*/ 573739 h 3094037"/>
              <a:gd name="connsiteX283" fmla="*/ 5497127 w 6005794"/>
              <a:gd name="connsiteY283" fmla="*/ 580466 h 3094037"/>
              <a:gd name="connsiteX284" fmla="*/ 5489338 w 6005794"/>
              <a:gd name="connsiteY284" fmla="*/ 583408 h 3094037"/>
              <a:gd name="connsiteX285" fmla="*/ 5481210 w 6005794"/>
              <a:gd name="connsiteY285" fmla="*/ 585512 h 3094037"/>
              <a:gd name="connsiteX286" fmla="*/ 5521171 w 6005794"/>
              <a:gd name="connsiteY286" fmla="*/ 602750 h 3094037"/>
              <a:gd name="connsiteX287" fmla="*/ 5561811 w 6005794"/>
              <a:gd name="connsiteY287" fmla="*/ 619990 h 3094037"/>
              <a:gd name="connsiteX288" fmla="*/ 5563504 w 6005794"/>
              <a:gd name="connsiteY288" fmla="*/ 620409 h 3094037"/>
              <a:gd name="connsiteX289" fmla="*/ 5565198 w 6005794"/>
              <a:gd name="connsiteY289" fmla="*/ 621251 h 3094037"/>
              <a:gd name="connsiteX290" fmla="*/ 5569600 w 6005794"/>
              <a:gd name="connsiteY290" fmla="*/ 620409 h 3094037"/>
              <a:gd name="connsiteX291" fmla="*/ 5574680 w 6005794"/>
              <a:gd name="connsiteY291" fmla="*/ 620409 h 3094037"/>
              <a:gd name="connsiteX292" fmla="*/ 5578744 w 6005794"/>
              <a:gd name="connsiteY292" fmla="*/ 620409 h 3094037"/>
              <a:gd name="connsiteX293" fmla="*/ 5580437 w 6005794"/>
              <a:gd name="connsiteY293" fmla="*/ 621251 h 3094037"/>
              <a:gd name="connsiteX294" fmla="*/ 5582469 w 6005794"/>
              <a:gd name="connsiteY294" fmla="*/ 621670 h 3094037"/>
              <a:gd name="connsiteX295" fmla="*/ 5583824 w 6005794"/>
              <a:gd name="connsiteY295" fmla="*/ 623352 h 3094037"/>
              <a:gd name="connsiteX296" fmla="*/ 5584500 w 6005794"/>
              <a:gd name="connsiteY296" fmla="*/ 625035 h 3094037"/>
              <a:gd name="connsiteX297" fmla="*/ 5584839 w 6005794"/>
              <a:gd name="connsiteY297" fmla="*/ 627136 h 3094037"/>
              <a:gd name="connsiteX298" fmla="*/ 5584839 w 6005794"/>
              <a:gd name="connsiteY298" fmla="*/ 630501 h 3094037"/>
              <a:gd name="connsiteX299" fmla="*/ 5584500 w 6005794"/>
              <a:gd name="connsiteY299" fmla="*/ 634706 h 3094037"/>
              <a:gd name="connsiteX300" fmla="*/ 5583146 w 6005794"/>
              <a:gd name="connsiteY300" fmla="*/ 639332 h 3094037"/>
              <a:gd name="connsiteX301" fmla="*/ 5581792 w 6005794"/>
              <a:gd name="connsiteY301" fmla="*/ 644377 h 3094037"/>
              <a:gd name="connsiteX302" fmla="*/ 5579760 w 6005794"/>
              <a:gd name="connsiteY302" fmla="*/ 648580 h 3094037"/>
              <a:gd name="connsiteX303" fmla="*/ 5577051 w 6005794"/>
              <a:gd name="connsiteY303" fmla="*/ 651104 h 3094037"/>
              <a:gd name="connsiteX304" fmla="*/ 5575019 w 6005794"/>
              <a:gd name="connsiteY304" fmla="*/ 652366 h 3094037"/>
              <a:gd name="connsiteX305" fmla="*/ 5573326 w 6005794"/>
              <a:gd name="connsiteY305" fmla="*/ 653627 h 3094037"/>
              <a:gd name="connsiteX306" fmla="*/ 5571632 w 6005794"/>
              <a:gd name="connsiteY306" fmla="*/ 654047 h 3094037"/>
              <a:gd name="connsiteX307" fmla="*/ 5569600 w 6005794"/>
              <a:gd name="connsiteY307" fmla="*/ 654047 h 3094037"/>
              <a:gd name="connsiteX308" fmla="*/ 5565198 w 6005794"/>
              <a:gd name="connsiteY308" fmla="*/ 653627 h 3094037"/>
              <a:gd name="connsiteX309" fmla="*/ 5559779 w 6005794"/>
              <a:gd name="connsiteY309" fmla="*/ 651946 h 3094037"/>
              <a:gd name="connsiteX310" fmla="*/ 5554361 w 6005794"/>
              <a:gd name="connsiteY310" fmla="*/ 647739 h 3094037"/>
              <a:gd name="connsiteX311" fmla="*/ 5549619 w 6005794"/>
              <a:gd name="connsiteY311" fmla="*/ 645217 h 3094037"/>
              <a:gd name="connsiteX312" fmla="*/ 5545555 w 6005794"/>
              <a:gd name="connsiteY312" fmla="*/ 642695 h 3094037"/>
              <a:gd name="connsiteX313" fmla="*/ 5541829 w 6005794"/>
              <a:gd name="connsiteY313" fmla="*/ 642273 h 3094037"/>
              <a:gd name="connsiteX314" fmla="*/ 5538782 w 6005794"/>
              <a:gd name="connsiteY314" fmla="*/ 641854 h 3094037"/>
              <a:gd name="connsiteX315" fmla="*/ 5535734 w 6005794"/>
              <a:gd name="connsiteY315" fmla="*/ 642695 h 3094037"/>
              <a:gd name="connsiteX316" fmla="*/ 5533363 w 6005794"/>
              <a:gd name="connsiteY316" fmla="*/ 643955 h 3094037"/>
              <a:gd name="connsiteX317" fmla="*/ 5530993 w 6005794"/>
              <a:gd name="connsiteY317" fmla="*/ 646058 h 3094037"/>
              <a:gd name="connsiteX318" fmla="*/ 5529300 w 6005794"/>
              <a:gd name="connsiteY318" fmla="*/ 648580 h 3094037"/>
              <a:gd name="connsiteX319" fmla="*/ 5527606 w 6005794"/>
              <a:gd name="connsiteY319" fmla="*/ 651946 h 3094037"/>
              <a:gd name="connsiteX320" fmla="*/ 5526251 w 6005794"/>
              <a:gd name="connsiteY320" fmla="*/ 655308 h 3094037"/>
              <a:gd name="connsiteX321" fmla="*/ 5523881 w 6005794"/>
              <a:gd name="connsiteY321" fmla="*/ 663298 h 3094037"/>
              <a:gd name="connsiteX322" fmla="*/ 5522188 w 6005794"/>
              <a:gd name="connsiteY322" fmla="*/ 672548 h 3094037"/>
              <a:gd name="connsiteX323" fmla="*/ 5520833 w 6005794"/>
              <a:gd name="connsiteY323" fmla="*/ 681377 h 3094037"/>
              <a:gd name="connsiteX324" fmla="*/ 5518124 w 6005794"/>
              <a:gd name="connsiteY324" fmla="*/ 684322 h 3094037"/>
              <a:gd name="connsiteX325" fmla="*/ 5519140 w 6005794"/>
              <a:gd name="connsiteY325" fmla="*/ 684741 h 3094037"/>
              <a:gd name="connsiteX326" fmla="*/ 5520833 w 6005794"/>
              <a:gd name="connsiteY326" fmla="*/ 681377 h 3094037"/>
              <a:gd name="connsiteX327" fmla="*/ 5570616 w 6005794"/>
              <a:gd name="connsiteY327" fmla="*/ 682640 h 3094037"/>
              <a:gd name="connsiteX328" fmla="*/ 5593984 w 6005794"/>
              <a:gd name="connsiteY328" fmla="*/ 690628 h 3094037"/>
              <a:gd name="connsiteX329" fmla="*/ 5617351 w 6005794"/>
              <a:gd name="connsiteY329" fmla="*/ 698616 h 3094037"/>
              <a:gd name="connsiteX330" fmla="*/ 5641058 w 6005794"/>
              <a:gd name="connsiteY330" fmla="*/ 704923 h 3094037"/>
              <a:gd name="connsiteX331" fmla="*/ 5665441 w 6005794"/>
              <a:gd name="connsiteY331" fmla="*/ 710810 h 3094037"/>
              <a:gd name="connsiteX332" fmla="*/ 5689486 w 6005794"/>
              <a:gd name="connsiteY332" fmla="*/ 715855 h 3094037"/>
              <a:gd name="connsiteX333" fmla="*/ 5714885 w 6005794"/>
              <a:gd name="connsiteY333" fmla="*/ 719640 h 3094037"/>
              <a:gd name="connsiteX334" fmla="*/ 5740285 w 6005794"/>
              <a:gd name="connsiteY334" fmla="*/ 723844 h 3094037"/>
              <a:gd name="connsiteX335" fmla="*/ 5766361 w 6005794"/>
              <a:gd name="connsiteY335" fmla="*/ 727209 h 3094037"/>
              <a:gd name="connsiteX336" fmla="*/ 5759589 w 6005794"/>
              <a:gd name="connsiteY336" fmla="*/ 732675 h 3094037"/>
              <a:gd name="connsiteX337" fmla="*/ 5752815 w 6005794"/>
              <a:gd name="connsiteY337" fmla="*/ 737719 h 3094037"/>
              <a:gd name="connsiteX338" fmla="*/ 5746719 w 6005794"/>
              <a:gd name="connsiteY338" fmla="*/ 741504 h 3094037"/>
              <a:gd name="connsiteX339" fmla="*/ 5739946 w 6005794"/>
              <a:gd name="connsiteY339" fmla="*/ 744867 h 3094037"/>
              <a:gd name="connsiteX340" fmla="*/ 5733512 w 6005794"/>
              <a:gd name="connsiteY340" fmla="*/ 747811 h 3094037"/>
              <a:gd name="connsiteX341" fmla="*/ 5727416 w 6005794"/>
              <a:gd name="connsiteY341" fmla="*/ 749913 h 3094037"/>
              <a:gd name="connsiteX342" fmla="*/ 5720642 w 6005794"/>
              <a:gd name="connsiteY342" fmla="*/ 751596 h 3094037"/>
              <a:gd name="connsiteX343" fmla="*/ 5714208 w 6005794"/>
              <a:gd name="connsiteY343" fmla="*/ 752857 h 3094037"/>
              <a:gd name="connsiteX344" fmla="*/ 5708112 w 6005794"/>
              <a:gd name="connsiteY344" fmla="*/ 753278 h 3094037"/>
              <a:gd name="connsiteX345" fmla="*/ 5702354 w 6005794"/>
              <a:gd name="connsiteY345" fmla="*/ 753278 h 3094037"/>
              <a:gd name="connsiteX346" fmla="*/ 5695920 w 6005794"/>
              <a:gd name="connsiteY346" fmla="*/ 753278 h 3094037"/>
              <a:gd name="connsiteX347" fmla="*/ 5689486 w 6005794"/>
              <a:gd name="connsiteY347" fmla="*/ 752017 h 3094037"/>
              <a:gd name="connsiteX348" fmla="*/ 5677632 w 6005794"/>
              <a:gd name="connsiteY348" fmla="*/ 750335 h 3094037"/>
              <a:gd name="connsiteX349" fmla="*/ 5665441 w 6005794"/>
              <a:gd name="connsiteY349" fmla="*/ 746971 h 3094037"/>
              <a:gd name="connsiteX350" fmla="*/ 5653249 w 6005794"/>
              <a:gd name="connsiteY350" fmla="*/ 743606 h 3094037"/>
              <a:gd name="connsiteX351" fmla="*/ 5641735 w 6005794"/>
              <a:gd name="connsiteY351" fmla="*/ 739823 h 3094037"/>
              <a:gd name="connsiteX352" fmla="*/ 5629882 w 6005794"/>
              <a:gd name="connsiteY352" fmla="*/ 736039 h 3094037"/>
              <a:gd name="connsiteX353" fmla="*/ 5617690 w 6005794"/>
              <a:gd name="connsiteY353" fmla="*/ 732675 h 3094037"/>
              <a:gd name="connsiteX354" fmla="*/ 5606175 w 6005794"/>
              <a:gd name="connsiteY354" fmla="*/ 729732 h 3094037"/>
              <a:gd name="connsiteX355" fmla="*/ 5594323 w 6005794"/>
              <a:gd name="connsiteY355" fmla="*/ 728049 h 3094037"/>
              <a:gd name="connsiteX356" fmla="*/ 5588565 w 6005794"/>
              <a:gd name="connsiteY356" fmla="*/ 727630 h 3094037"/>
              <a:gd name="connsiteX357" fmla="*/ 5582808 w 6005794"/>
              <a:gd name="connsiteY357" fmla="*/ 727630 h 3094037"/>
              <a:gd name="connsiteX358" fmla="*/ 5577051 w 6005794"/>
              <a:gd name="connsiteY358" fmla="*/ 728049 h 3094037"/>
              <a:gd name="connsiteX359" fmla="*/ 5570616 w 6005794"/>
              <a:gd name="connsiteY359" fmla="*/ 729311 h 3094037"/>
              <a:gd name="connsiteX360" fmla="*/ 5571632 w 6005794"/>
              <a:gd name="connsiteY360" fmla="*/ 734776 h 3094037"/>
              <a:gd name="connsiteX361" fmla="*/ 5572310 w 6005794"/>
              <a:gd name="connsiteY361" fmla="*/ 739823 h 3094037"/>
              <a:gd name="connsiteX362" fmla="*/ 5573326 w 6005794"/>
              <a:gd name="connsiteY362" fmla="*/ 744448 h 3094037"/>
              <a:gd name="connsiteX363" fmla="*/ 5574680 w 6005794"/>
              <a:gd name="connsiteY363" fmla="*/ 746971 h 3094037"/>
              <a:gd name="connsiteX364" fmla="*/ 5576374 w 6005794"/>
              <a:gd name="connsiteY364" fmla="*/ 749913 h 3094037"/>
              <a:gd name="connsiteX365" fmla="*/ 5578406 w 6005794"/>
              <a:gd name="connsiteY365" fmla="*/ 751596 h 3094037"/>
              <a:gd name="connsiteX366" fmla="*/ 5580437 w 6005794"/>
              <a:gd name="connsiteY366" fmla="*/ 752857 h 3094037"/>
              <a:gd name="connsiteX367" fmla="*/ 5582808 w 6005794"/>
              <a:gd name="connsiteY367" fmla="*/ 753278 h 3094037"/>
              <a:gd name="connsiteX368" fmla="*/ 5585517 w 6005794"/>
              <a:gd name="connsiteY368" fmla="*/ 753278 h 3094037"/>
              <a:gd name="connsiteX369" fmla="*/ 5588226 w 6005794"/>
              <a:gd name="connsiteY369" fmla="*/ 753278 h 3094037"/>
              <a:gd name="connsiteX370" fmla="*/ 5593645 w 6005794"/>
              <a:gd name="connsiteY370" fmla="*/ 752017 h 3094037"/>
              <a:gd name="connsiteX371" fmla="*/ 5606175 w 6005794"/>
              <a:gd name="connsiteY371" fmla="*/ 748233 h 3094037"/>
              <a:gd name="connsiteX372" fmla="*/ 5613287 w 6005794"/>
              <a:gd name="connsiteY372" fmla="*/ 746971 h 3094037"/>
              <a:gd name="connsiteX373" fmla="*/ 5616336 w 6005794"/>
              <a:gd name="connsiteY373" fmla="*/ 746551 h 3094037"/>
              <a:gd name="connsiteX374" fmla="*/ 5619045 w 6005794"/>
              <a:gd name="connsiteY374" fmla="*/ 746971 h 3094037"/>
              <a:gd name="connsiteX375" fmla="*/ 5621415 w 6005794"/>
              <a:gd name="connsiteY375" fmla="*/ 746971 h 3094037"/>
              <a:gd name="connsiteX376" fmla="*/ 5623786 w 6005794"/>
              <a:gd name="connsiteY376" fmla="*/ 748233 h 3094037"/>
              <a:gd name="connsiteX377" fmla="*/ 5625479 w 6005794"/>
              <a:gd name="connsiteY377" fmla="*/ 749494 h 3094037"/>
              <a:gd name="connsiteX378" fmla="*/ 5627172 w 6005794"/>
              <a:gd name="connsiteY378" fmla="*/ 751175 h 3094037"/>
              <a:gd name="connsiteX379" fmla="*/ 5628865 w 6005794"/>
              <a:gd name="connsiteY379" fmla="*/ 753278 h 3094037"/>
              <a:gd name="connsiteX380" fmla="*/ 5629882 w 6005794"/>
              <a:gd name="connsiteY380" fmla="*/ 756219 h 3094037"/>
              <a:gd name="connsiteX381" fmla="*/ 5631236 w 6005794"/>
              <a:gd name="connsiteY381" fmla="*/ 759585 h 3094037"/>
              <a:gd name="connsiteX382" fmla="*/ 5632252 w 6005794"/>
              <a:gd name="connsiteY382" fmla="*/ 763369 h 3094037"/>
              <a:gd name="connsiteX383" fmla="*/ 5633606 w 6005794"/>
              <a:gd name="connsiteY383" fmla="*/ 772200 h 3094037"/>
              <a:gd name="connsiteX384" fmla="*/ 5634284 w 6005794"/>
              <a:gd name="connsiteY384" fmla="*/ 783972 h 3094037"/>
              <a:gd name="connsiteX385" fmla="*/ 5634961 w 6005794"/>
              <a:gd name="connsiteY385" fmla="*/ 794903 h 3094037"/>
              <a:gd name="connsiteX386" fmla="*/ 5634961 w 6005794"/>
              <a:gd name="connsiteY386" fmla="*/ 803313 h 3094037"/>
              <a:gd name="connsiteX387" fmla="*/ 5634284 w 6005794"/>
              <a:gd name="connsiteY387" fmla="*/ 806677 h 3094037"/>
              <a:gd name="connsiteX388" fmla="*/ 5633606 w 6005794"/>
              <a:gd name="connsiteY388" fmla="*/ 809621 h 3094037"/>
              <a:gd name="connsiteX389" fmla="*/ 5632591 w 6005794"/>
              <a:gd name="connsiteY389" fmla="*/ 811722 h 3094037"/>
              <a:gd name="connsiteX390" fmla="*/ 5631574 w 6005794"/>
              <a:gd name="connsiteY390" fmla="*/ 813405 h 3094037"/>
              <a:gd name="connsiteX391" fmla="*/ 5630220 w 6005794"/>
              <a:gd name="connsiteY391" fmla="*/ 815086 h 3094037"/>
              <a:gd name="connsiteX392" fmla="*/ 5628527 w 6005794"/>
              <a:gd name="connsiteY392" fmla="*/ 816769 h 3094037"/>
              <a:gd name="connsiteX393" fmla="*/ 5624463 w 6005794"/>
              <a:gd name="connsiteY393" fmla="*/ 818870 h 3094037"/>
              <a:gd name="connsiteX394" fmla="*/ 5611932 w 6005794"/>
              <a:gd name="connsiteY394" fmla="*/ 823916 h 3094037"/>
              <a:gd name="connsiteX395" fmla="*/ 5604821 w 6005794"/>
              <a:gd name="connsiteY395" fmla="*/ 826439 h 3094037"/>
              <a:gd name="connsiteX396" fmla="*/ 5597032 w 6005794"/>
              <a:gd name="connsiteY396" fmla="*/ 828120 h 3094037"/>
              <a:gd name="connsiteX397" fmla="*/ 5588903 w 6005794"/>
              <a:gd name="connsiteY397" fmla="*/ 828542 h 3094037"/>
              <a:gd name="connsiteX398" fmla="*/ 5581454 w 6005794"/>
              <a:gd name="connsiteY398" fmla="*/ 829802 h 3094037"/>
              <a:gd name="connsiteX399" fmla="*/ 5565536 w 6005794"/>
              <a:gd name="connsiteY399" fmla="*/ 830223 h 3094037"/>
              <a:gd name="connsiteX400" fmla="*/ 5557747 w 6005794"/>
              <a:gd name="connsiteY400" fmla="*/ 830223 h 3094037"/>
              <a:gd name="connsiteX401" fmla="*/ 5549958 w 6005794"/>
              <a:gd name="connsiteY401" fmla="*/ 830643 h 3094037"/>
              <a:gd name="connsiteX402" fmla="*/ 5542507 w 6005794"/>
              <a:gd name="connsiteY402" fmla="*/ 832327 h 3094037"/>
              <a:gd name="connsiteX403" fmla="*/ 5534718 w 6005794"/>
              <a:gd name="connsiteY403" fmla="*/ 834008 h 3094037"/>
              <a:gd name="connsiteX404" fmla="*/ 5527606 w 6005794"/>
              <a:gd name="connsiteY404" fmla="*/ 836531 h 3094037"/>
              <a:gd name="connsiteX405" fmla="*/ 5520494 w 6005794"/>
              <a:gd name="connsiteY405" fmla="*/ 840314 h 3094037"/>
              <a:gd name="connsiteX406" fmla="*/ 5516769 w 6005794"/>
              <a:gd name="connsiteY406" fmla="*/ 842417 h 3094037"/>
              <a:gd name="connsiteX407" fmla="*/ 5513722 w 6005794"/>
              <a:gd name="connsiteY407" fmla="*/ 845359 h 3094037"/>
              <a:gd name="connsiteX408" fmla="*/ 5510335 w 6005794"/>
              <a:gd name="connsiteY408" fmla="*/ 847884 h 3094037"/>
              <a:gd name="connsiteX409" fmla="*/ 5507287 w 6005794"/>
              <a:gd name="connsiteY409" fmla="*/ 851246 h 3094037"/>
              <a:gd name="connsiteX410" fmla="*/ 5504238 w 6005794"/>
              <a:gd name="connsiteY410" fmla="*/ 854612 h 3094037"/>
              <a:gd name="connsiteX411" fmla="*/ 5501190 w 6005794"/>
              <a:gd name="connsiteY411" fmla="*/ 859235 h 3094037"/>
              <a:gd name="connsiteX412" fmla="*/ 5498481 w 6005794"/>
              <a:gd name="connsiteY412" fmla="*/ 863860 h 3094037"/>
              <a:gd name="connsiteX413" fmla="*/ 5495772 w 6005794"/>
              <a:gd name="connsiteY413" fmla="*/ 868486 h 3094037"/>
              <a:gd name="connsiteX414" fmla="*/ 5520494 w 6005794"/>
              <a:gd name="connsiteY414" fmla="*/ 869326 h 3094037"/>
              <a:gd name="connsiteX415" fmla="*/ 5537089 w 6005794"/>
              <a:gd name="connsiteY415" fmla="*/ 876055 h 3094037"/>
              <a:gd name="connsiteX416" fmla="*/ 5553683 w 6005794"/>
              <a:gd name="connsiteY416" fmla="*/ 881522 h 3094037"/>
              <a:gd name="connsiteX417" fmla="*/ 5570277 w 6005794"/>
              <a:gd name="connsiteY417" fmla="*/ 886565 h 3094037"/>
              <a:gd name="connsiteX418" fmla="*/ 5587211 w 6005794"/>
              <a:gd name="connsiteY418" fmla="*/ 891191 h 3094037"/>
              <a:gd name="connsiteX419" fmla="*/ 5604482 w 6005794"/>
              <a:gd name="connsiteY419" fmla="*/ 894975 h 3094037"/>
              <a:gd name="connsiteX420" fmla="*/ 5621415 w 6005794"/>
              <a:gd name="connsiteY420" fmla="*/ 898340 h 3094037"/>
              <a:gd name="connsiteX421" fmla="*/ 5655619 w 6005794"/>
              <a:gd name="connsiteY421" fmla="*/ 903805 h 3094037"/>
              <a:gd name="connsiteX422" fmla="*/ 5689486 w 6005794"/>
              <a:gd name="connsiteY422" fmla="*/ 909271 h 3094037"/>
              <a:gd name="connsiteX423" fmla="*/ 5723690 w 6005794"/>
              <a:gd name="connsiteY423" fmla="*/ 915578 h 3094037"/>
              <a:gd name="connsiteX424" fmla="*/ 5740962 w 6005794"/>
              <a:gd name="connsiteY424" fmla="*/ 918942 h 3094037"/>
              <a:gd name="connsiteX425" fmla="*/ 5757895 w 6005794"/>
              <a:gd name="connsiteY425" fmla="*/ 922727 h 3094037"/>
              <a:gd name="connsiteX426" fmla="*/ 5774489 w 6005794"/>
              <a:gd name="connsiteY426" fmla="*/ 927352 h 3094037"/>
              <a:gd name="connsiteX427" fmla="*/ 5791423 w 6005794"/>
              <a:gd name="connsiteY427" fmla="*/ 932397 h 3094037"/>
              <a:gd name="connsiteX428" fmla="*/ 5799212 w 6005794"/>
              <a:gd name="connsiteY428" fmla="*/ 934920 h 3094037"/>
              <a:gd name="connsiteX429" fmla="*/ 5802937 w 6005794"/>
              <a:gd name="connsiteY429" fmla="*/ 937442 h 3094037"/>
              <a:gd name="connsiteX430" fmla="*/ 5805985 w 6005794"/>
              <a:gd name="connsiteY430" fmla="*/ 939545 h 3094037"/>
              <a:gd name="connsiteX431" fmla="*/ 5809033 w 6005794"/>
              <a:gd name="connsiteY431" fmla="*/ 942489 h 3094037"/>
              <a:gd name="connsiteX432" fmla="*/ 5810726 w 6005794"/>
              <a:gd name="connsiteY432" fmla="*/ 945432 h 3094037"/>
              <a:gd name="connsiteX433" fmla="*/ 5811742 w 6005794"/>
              <a:gd name="connsiteY433" fmla="*/ 947954 h 3094037"/>
              <a:gd name="connsiteX434" fmla="*/ 5812080 w 6005794"/>
              <a:gd name="connsiteY434" fmla="*/ 950057 h 3094037"/>
              <a:gd name="connsiteX435" fmla="*/ 5812758 w 6005794"/>
              <a:gd name="connsiteY435" fmla="*/ 952159 h 3094037"/>
              <a:gd name="connsiteX436" fmla="*/ 5812758 w 6005794"/>
              <a:gd name="connsiteY436" fmla="*/ 955102 h 3094037"/>
              <a:gd name="connsiteX437" fmla="*/ 5811742 w 6005794"/>
              <a:gd name="connsiteY437" fmla="*/ 960569 h 3094037"/>
              <a:gd name="connsiteX438" fmla="*/ 5810048 w 6005794"/>
              <a:gd name="connsiteY438" fmla="*/ 965194 h 3094037"/>
              <a:gd name="connsiteX439" fmla="*/ 5807678 w 6005794"/>
              <a:gd name="connsiteY439" fmla="*/ 968557 h 3094037"/>
              <a:gd name="connsiteX440" fmla="*/ 5804969 w 6005794"/>
              <a:gd name="connsiteY440" fmla="*/ 970659 h 3094037"/>
              <a:gd name="connsiteX441" fmla="*/ 5801582 w 6005794"/>
              <a:gd name="connsiteY441" fmla="*/ 972341 h 3094037"/>
              <a:gd name="connsiteX442" fmla="*/ 5797857 w 6005794"/>
              <a:gd name="connsiteY442" fmla="*/ 972762 h 3094037"/>
              <a:gd name="connsiteX443" fmla="*/ 5793454 w 6005794"/>
              <a:gd name="connsiteY443" fmla="*/ 972762 h 3094037"/>
              <a:gd name="connsiteX444" fmla="*/ 5789390 w 6005794"/>
              <a:gd name="connsiteY444" fmla="*/ 972341 h 3094037"/>
              <a:gd name="connsiteX445" fmla="*/ 5508303 w 6005794"/>
              <a:gd name="connsiteY445" fmla="*/ 900442 h 3094037"/>
              <a:gd name="connsiteX446" fmla="*/ 5433119 w 6005794"/>
              <a:gd name="connsiteY446" fmla="*/ 903805 h 3094037"/>
              <a:gd name="connsiteX447" fmla="*/ 5431765 w 6005794"/>
              <a:gd name="connsiteY447" fmla="*/ 900022 h 3094037"/>
              <a:gd name="connsiteX448" fmla="*/ 5430410 w 6005794"/>
              <a:gd name="connsiteY448" fmla="*/ 895816 h 3094037"/>
              <a:gd name="connsiteX449" fmla="*/ 5429734 w 6005794"/>
              <a:gd name="connsiteY449" fmla="*/ 896656 h 3094037"/>
              <a:gd name="connsiteX450" fmla="*/ 5431426 w 6005794"/>
              <a:gd name="connsiteY450" fmla="*/ 900022 h 3094037"/>
              <a:gd name="connsiteX451" fmla="*/ 5433119 w 6005794"/>
              <a:gd name="connsiteY451" fmla="*/ 903805 h 3094037"/>
              <a:gd name="connsiteX452" fmla="*/ 5437184 w 6005794"/>
              <a:gd name="connsiteY452" fmla="*/ 910534 h 3094037"/>
              <a:gd name="connsiteX453" fmla="*/ 5441248 w 6005794"/>
              <a:gd name="connsiteY453" fmla="*/ 915999 h 3094037"/>
              <a:gd name="connsiteX454" fmla="*/ 5445312 w 6005794"/>
              <a:gd name="connsiteY454" fmla="*/ 920625 h 3094037"/>
              <a:gd name="connsiteX455" fmla="*/ 5449714 w 6005794"/>
              <a:gd name="connsiteY455" fmla="*/ 924408 h 3094037"/>
              <a:gd name="connsiteX456" fmla="*/ 5454455 w 6005794"/>
              <a:gd name="connsiteY456" fmla="*/ 927352 h 3094037"/>
              <a:gd name="connsiteX457" fmla="*/ 5459197 w 6005794"/>
              <a:gd name="connsiteY457" fmla="*/ 929454 h 3094037"/>
              <a:gd name="connsiteX458" fmla="*/ 5464277 w 6005794"/>
              <a:gd name="connsiteY458" fmla="*/ 930715 h 3094037"/>
              <a:gd name="connsiteX459" fmla="*/ 5469695 w 6005794"/>
              <a:gd name="connsiteY459" fmla="*/ 931555 h 3094037"/>
              <a:gd name="connsiteX460" fmla="*/ 5474436 w 6005794"/>
              <a:gd name="connsiteY460" fmla="*/ 932397 h 3094037"/>
              <a:gd name="connsiteX461" fmla="*/ 5479855 w 6005794"/>
              <a:gd name="connsiteY461" fmla="*/ 932397 h 3094037"/>
              <a:gd name="connsiteX462" fmla="*/ 5490692 w 6005794"/>
              <a:gd name="connsiteY462" fmla="*/ 931555 h 3094037"/>
              <a:gd name="connsiteX463" fmla="*/ 5501529 w 6005794"/>
              <a:gd name="connsiteY463" fmla="*/ 931136 h 3094037"/>
              <a:gd name="connsiteX464" fmla="*/ 5511689 w 6005794"/>
              <a:gd name="connsiteY464" fmla="*/ 931136 h 3094037"/>
              <a:gd name="connsiteX465" fmla="*/ 5534379 w 6005794"/>
              <a:gd name="connsiteY465" fmla="*/ 931555 h 3094037"/>
              <a:gd name="connsiteX466" fmla="*/ 5556731 w 6005794"/>
              <a:gd name="connsiteY466" fmla="*/ 931555 h 3094037"/>
              <a:gd name="connsiteX467" fmla="*/ 5601095 w 6005794"/>
              <a:gd name="connsiteY467" fmla="*/ 931136 h 3094037"/>
              <a:gd name="connsiteX468" fmla="*/ 5601095 w 6005794"/>
              <a:gd name="connsiteY468" fmla="*/ 950477 h 3094037"/>
              <a:gd name="connsiteX469" fmla="*/ 5408059 w 6005794"/>
              <a:gd name="connsiteY469" fmla="*/ 962251 h 3094037"/>
              <a:gd name="connsiteX470" fmla="*/ 5410430 w 6005794"/>
              <a:gd name="connsiteY470" fmla="*/ 969398 h 3094037"/>
              <a:gd name="connsiteX471" fmla="*/ 5413139 w 6005794"/>
              <a:gd name="connsiteY471" fmla="*/ 976966 h 3094037"/>
              <a:gd name="connsiteX472" fmla="*/ 5416187 w 6005794"/>
              <a:gd name="connsiteY472" fmla="*/ 982853 h 3094037"/>
              <a:gd name="connsiteX473" fmla="*/ 5419236 w 6005794"/>
              <a:gd name="connsiteY473" fmla="*/ 989160 h 3094037"/>
              <a:gd name="connsiteX474" fmla="*/ 5422960 w 6005794"/>
              <a:gd name="connsiteY474" fmla="*/ 994206 h 3094037"/>
              <a:gd name="connsiteX475" fmla="*/ 5426347 w 6005794"/>
              <a:gd name="connsiteY475" fmla="*/ 999251 h 3094037"/>
              <a:gd name="connsiteX476" fmla="*/ 5430410 w 6005794"/>
              <a:gd name="connsiteY476" fmla="*/ 1003455 h 3094037"/>
              <a:gd name="connsiteX477" fmla="*/ 5434474 w 6005794"/>
              <a:gd name="connsiteY477" fmla="*/ 1008081 h 3094037"/>
              <a:gd name="connsiteX478" fmla="*/ 5439216 w 6005794"/>
              <a:gd name="connsiteY478" fmla="*/ 1011445 h 3094037"/>
              <a:gd name="connsiteX479" fmla="*/ 5443957 w 6005794"/>
              <a:gd name="connsiteY479" fmla="*/ 1014808 h 3094037"/>
              <a:gd name="connsiteX480" fmla="*/ 5449037 w 6005794"/>
              <a:gd name="connsiteY480" fmla="*/ 1017753 h 3094037"/>
              <a:gd name="connsiteX481" fmla="*/ 5454455 w 6005794"/>
              <a:gd name="connsiteY481" fmla="*/ 1019853 h 3094037"/>
              <a:gd name="connsiteX482" fmla="*/ 5459873 w 6005794"/>
              <a:gd name="connsiteY482" fmla="*/ 1021536 h 3094037"/>
              <a:gd name="connsiteX483" fmla="*/ 5465970 w 6005794"/>
              <a:gd name="connsiteY483" fmla="*/ 1023218 h 3094037"/>
              <a:gd name="connsiteX484" fmla="*/ 5471727 w 6005794"/>
              <a:gd name="connsiteY484" fmla="*/ 1024059 h 3094037"/>
              <a:gd name="connsiteX485" fmla="*/ 5478500 w 6005794"/>
              <a:gd name="connsiteY485" fmla="*/ 1024899 h 3094037"/>
              <a:gd name="connsiteX486" fmla="*/ 5531670 w 6005794"/>
              <a:gd name="connsiteY486" fmla="*/ 1029105 h 3094037"/>
              <a:gd name="connsiteX487" fmla="*/ 5558085 w 6005794"/>
              <a:gd name="connsiteY487" fmla="*/ 1030365 h 3094037"/>
              <a:gd name="connsiteX488" fmla="*/ 5584500 w 6005794"/>
              <a:gd name="connsiteY488" fmla="*/ 1032048 h 3094037"/>
              <a:gd name="connsiteX489" fmla="*/ 5610917 w 6005794"/>
              <a:gd name="connsiteY489" fmla="*/ 1032468 h 3094037"/>
              <a:gd name="connsiteX490" fmla="*/ 5637671 w 6005794"/>
              <a:gd name="connsiteY490" fmla="*/ 1032468 h 3094037"/>
              <a:gd name="connsiteX491" fmla="*/ 5664425 w 6005794"/>
              <a:gd name="connsiteY491" fmla="*/ 1032048 h 3094037"/>
              <a:gd name="connsiteX492" fmla="*/ 5690840 w 6005794"/>
              <a:gd name="connsiteY492" fmla="*/ 1030365 h 3094037"/>
              <a:gd name="connsiteX493" fmla="*/ 5699645 w 6005794"/>
              <a:gd name="connsiteY493" fmla="*/ 1029946 h 3094037"/>
              <a:gd name="connsiteX494" fmla="*/ 5707435 w 6005794"/>
              <a:gd name="connsiteY494" fmla="*/ 1030786 h 3094037"/>
              <a:gd name="connsiteX495" fmla="*/ 5715224 w 6005794"/>
              <a:gd name="connsiteY495" fmla="*/ 1033308 h 3094037"/>
              <a:gd name="connsiteX496" fmla="*/ 5722336 w 6005794"/>
              <a:gd name="connsiteY496" fmla="*/ 1035832 h 3094037"/>
              <a:gd name="connsiteX497" fmla="*/ 5728770 w 6005794"/>
              <a:gd name="connsiteY497" fmla="*/ 1039195 h 3094037"/>
              <a:gd name="connsiteX498" fmla="*/ 5734528 w 6005794"/>
              <a:gd name="connsiteY498" fmla="*/ 1044241 h 3094037"/>
              <a:gd name="connsiteX499" fmla="*/ 5739607 w 6005794"/>
              <a:gd name="connsiteY499" fmla="*/ 1049287 h 3094037"/>
              <a:gd name="connsiteX500" fmla="*/ 5743671 w 6005794"/>
              <a:gd name="connsiteY500" fmla="*/ 1055594 h 3094037"/>
              <a:gd name="connsiteX501" fmla="*/ 5747058 w 6005794"/>
              <a:gd name="connsiteY501" fmla="*/ 1061481 h 3094037"/>
              <a:gd name="connsiteX502" fmla="*/ 5749768 w 6005794"/>
              <a:gd name="connsiteY502" fmla="*/ 1069048 h 3094037"/>
              <a:gd name="connsiteX503" fmla="*/ 5751461 w 6005794"/>
              <a:gd name="connsiteY503" fmla="*/ 1076197 h 3094037"/>
              <a:gd name="connsiteX504" fmla="*/ 5752476 w 6005794"/>
              <a:gd name="connsiteY504" fmla="*/ 1083766 h 3094037"/>
              <a:gd name="connsiteX505" fmla="*/ 5752476 w 6005794"/>
              <a:gd name="connsiteY505" fmla="*/ 1092174 h 3094037"/>
              <a:gd name="connsiteX506" fmla="*/ 5751122 w 6005794"/>
              <a:gd name="connsiteY506" fmla="*/ 1100584 h 3094037"/>
              <a:gd name="connsiteX507" fmla="*/ 5749429 w 6005794"/>
              <a:gd name="connsiteY507" fmla="*/ 1109413 h 3094037"/>
              <a:gd name="connsiteX508" fmla="*/ 5746380 w 6005794"/>
              <a:gd name="connsiteY508" fmla="*/ 1117823 h 3094037"/>
              <a:gd name="connsiteX509" fmla="*/ 5749768 w 6005794"/>
              <a:gd name="connsiteY509" fmla="*/ 1121186 h 3094037"/>
              <a:gd name="connsiteX510" fmla="*/ 5753493 w 6005794"/>
              <a:gd name="connsiteY510" fmla="*/ 1123290 h 3094037"/>
              <a:gd name="connsiteX511" fmla="*/ 5756879 w 6005794"/>
              <a:gd name="connsiteY511" fmla="*/ 1125812 h 3094037"/>
              <a:gd name="connsiteX512" fmla="*/ 5760943 w 6005794"/>
              <a:gd name="connsiteY512" fmla="*/ 1127914 h 3094037"/>
              <a:gd name="connsiteX513" fmla="*/ 5768732 w 6005794"/>
              <a:gd name="connsiteY513" fmla="*/ 1130858 h 3094037"/>
              <a:gd name="connsiteX514" fmla="*/ 5776183 w 6005794"/>
              <a:gd name="connsiteY514" fmla="*/ 1132539 h 3094037"/>
              <a:gd name="connsiteX515" fmla="*/ 5784311 w 6005794"/>
              <a:gd name="connsiteY515" fmla="*/ 1133380 h 3094037"/>
              <a:gd name="connsiteX516" fmla="*/ 5792439 w 6005794"/>
              <a:gd name="connsiteY516" fmla="*/ 1133380 h 3094037"/>
              <a:gd name="connsiteX517" fmla="*/ 5809033 w 6005794"/>
              <a:gd name="connsiteY517" fmla="*/ 1132959 h 3094037"/>
              <a:gd name="connsiteX518" fmla="*/ 5825289 w 6005794"/>
              <a:gd name="connsiteY518" fmla="*/ 1132539 h 3094037"/>
              <a:gd name="connsiteX519" fmla="*/ 5833416 w 6005794"/>
              <a:gd name="connsiteY519" fmla="*/ 1132959 h 3094037"/>
              <a:gd name="connsiteX520" fmla="*/ 5841545 w 6005794"/>
              <a:gd name="connsiteY520" fmla="*/ 1133380 h 3094037"/>
              <a:gd name="connsiteX521" fmla="*/ 5848995 w 6005794"/>
              <a:gd name="connsiteY521" fmla="*/ 1135902 h 3094037"/>
              <a:gd name="connsiteX522" fmla="*/ 5856783 w 6005794"/>
              <a:gd name="connsiteY522" fmla="*/ 1138426 h 3094037"/>
              <a:gd name="connsiteX523" fmla="*/ 5860848 w 6005794"/>
              <a:gd name="connsiteY523" fmla="*/ 1140949 h 3094037"/>
              <a:gd name="connsiteX524" fmla="*/ 5864234 w 6005794"/>
              <a:gd name="connsiteY524" fmla="*/ 1143051 h 3094037"/>
              <a:gd name="connsiteX525" fmla="*/ 5867960 w 6005794"/>
              <a:gd name="connsiteY525" fmla="*/ 1145995 h 3094037"/>
              <a:gd name="connsiteX526" fmla="*/ 5871684 w 6005794"/>
              <a:gd name="connsiteY526" fmla="*/ 1148939 h 3094037"/>
              <a:gd name="connsiteX527" fmla="*/ 5885570 w 6005794"/>
              <a:gd name="connsiteY527" fmla="*/ 1150620 h 3094037"/>
              <a:gd name="connsiteX528" fmla="*/ 5898777 w 6005794"/>
              <a:gd name="connsiteY528" fmla="*/ 1153983 h 3094037"/>
              <a:gd name="connsiteX529" fmla="*/ 5926209 w 6005794"/>
              <a:gd name="connsiteY529" fmla="*/ 1160711 h 3094037"/>
              <a:gd name="connsiteX530" fmla="*/ 5939755 w 6005794"/>
              <a:gd name="connsiteY530" fmla="*/ 1163654 h 3094037"/>
              <a:gd name="connsiteX531" fmla="*/ 5953641 w 6005794"/>
              <a:gd name="connsiteY531" fmla="*/ 1165757 h 3094037"/>
              <a:gd name="connsiteX532" fmla="*/ 5960753 w 6005794"/>
              <a:gd name="connsiteY532" fmla="*/ 1166598 h 3094037"/>
              <a:gd name="connsiteX533" fmla="*/ 5967526 w 6005794"/>
              <a:gd name="connsiteY533" fmla="*/ 1166598 h 3094037"/>
              <a:gd name="connsiteX534" fmla="*/ 5974976 w 6005794"/>
              <a:gd name="connsiteY534" fmla="*/ 1166598 h 3094037"/>
              <a:gd name="connsiteX535" fmla="*/ 5982088 w 6005794"/>
              <a:gd name="connsiteY535" fmla="*/ 1165757 h 3094037"/>
              <a:gd name="connsiteX536" fmla="*/ 5986490 w 6005794"/>
              <a:gd name="connsiteY536" fmla="*/ 1165336 h 3094037"/>
              <a:gd name="connsiteX537" fmla="*/ 5991571 w 6005794"/>
              <a:gd name="connsiteY537" fmla="*/ 1165757 h 3094037"/>
              <a:gd name="connsiteX538" fmla="*/ 5995635 w 6005794"/>
              <a:gd name="connsiteY538" fmla="*/ 1167438 h 3094037"/>
              <a:gd name="connsiteX539" fmla="*/ 5999022 w 6005794"/>
              <a:gd name="connsiteY539" fmla="*/ 1170382 h 3094037"/>
              <a:gd name="connsiteX540" fmla="*/ 6000715 w 6005794"/>
              <a:gd name="connsiteY540" fmla="*/ 1171643 h 3094037"/>
              <a:gd name="connsiteX541" fmla="*/ 6002069 w 6005794"/>
              <a:gd name="connsiteY541" fmla="*/ 1173745 h 3094037"/>
              <a:gd name="connsiteX542" fmla="*/ 6003424 w 6005794"/>
              <a:gd name="connsiteY542" fmla="*/ 1175847 h 3094037"/>
              <a:gd name="connsiteX543" fmla="*/ 6004440 w 6005794"/>
              <a:gd name="connsiteY543" fmla="*/ 1177949 h 3094037"/>
              <a:gd name="connsiteX544" fmla="*/ 6004778 w 6005794"/>
              <a:gd name="connsiteY544" fmla="*/ 1180894 h 3094037"/>
              <a:gd name="connsiteX545" fmla="*/ 6005455 w 6005794"/>
              <a:gd name="connsiteY545" fmla="*/ 1184257 h 3094037"/>
              <a:gd name="connsiteX546" fmla="*/ 6005794 w 6005794"/>
              <a:gd name="connsiteY546" fmla="*/ 1187621 h 3094037"/>
              <a:gd name="connsiteX547" fmla="*/ 6005455 w 6005794"/>
              <a:gd name="connsiteY547" fmla="*/ 1191405 h 3094037"/>
              <a:gd name="connsiteX548" fmla="*/ 6004778 w 6005794"/>
              <a:gd name="connsiteY548" fmla="*/ 1194348 h 3094037"/>
              <a:gd name="connsiteX549" fmla="*/ 6004440 w 6005794"/>
              <a:gd name="connsiteY549" fmla="*/ 1197291 h 3094037"/>
              <a:gd name="connsiteX550" fmla="*/ 6003424 w 6005794"/>
              <a:gd name="connsiteY550" fmla="*/ 1199393 h 3094037"/>
              <a:gd name="connsiteX551" fmla="*/ 6002746 w 6005794"/>
              <a:gd name="connsiteY551" fmla="*/ 1201076 h 3094037"/>
              <a:gd name="connsiteX552" fmla="*/ 6000376 w 6005794"/>
              <a:gd name="connsiteY552" fmla="*/ 1204440 h 3094037"/>
              <a:gd name="connsiteX553" fmla="*/ 5997328 w 6005794"/>
              <a:gd name="connsiteY553" fmla="*/ 1206542 h 3094037"/>
              <a:gd name="connsiteX554" fmla="*/ 5993603 w 6005794"/>
              <a:gd name="connsiteY554" fmla="*/ 1208224 h 3094037"/>
              <a:gd name="connsiteX555" fmla="*/ 5990217 w 6005794"/>
              <a:gd name="connsiteY555" fmla="*/ 1209485 h 3094037"/>
              <a:gd name="connsiteX556" fmla="*/ 5982427 w 6005794"/>
              <a:gd name="connsiteY556" fmla="*/ 1210326 h 3094037"/>
              <a:gd name="connsiteX557" fmla="*/ 5975992 w 6005794"/>
              <a:gd name="connsiteY557" fmla="*/ 1211588 h 3094037"/>
              <a:gd name="connsiteX558" fmla="*/ 5972945 w 6005794"/>
              <a:gd name="connsiteY558" fmla="*/ 1211588 h 3094037"/>
              <a:gd name="connsiteX559" fmla="*/ 5969897 w 6005794"/>
              <a:gd name="connsiteY559" fmla="*/ 1211166 h 3094037"/>
              <a:gd name="connsiteX560" fmla="*/ 5947545 w 6005794"/>
              <a:gd name="connsiteY560" fmla="*/ 1205281 h 3094037"/>
              <a:gd name="connsiteX561" fmla="*/ 5936031 w 6005794"/>
              <a:gd name="connsiteY561" fmla="*/ 1202758 h 3094037"/>
              <a:gd name="connsiteX562" fmla="*/ 5924855 w 6005794"/>
              <a:gd name="connsiteY562" fmla="*/ 1200234 h 3094037"/>
              <a:gd name="connsiteX563" fmla="*/ 5913679 w 6005794"/>
              <a:gd name="connsiteY563" fmla="*/ 1198974 h 3094037"/>
              <a:gd name="connsiteX564" fmla="*/ 5902503 w 6005794"/>
              <a:gd name="connsiteY564" fmla="*/ 1197291 h 3094037"/>
              <a:gd name="connsiteX565" fmla="*/ 5891327 w 6005794"/>
              <a:gd name="connsiteY565" fmla="*/ 1196450 h 3094037"/>
              <a:gd name="connsiteX566" fmla="*/ 5880152 w 6005794"/>
              <a:gd name="connsiteY566" fmla="*/ 1196450 h 3094037"/>
              <a:gd name="connsiteX567" fmla="*/ 5869314 w 6005794"/>
              <a:gd name="connsiteY567" fmla="*/ 1197291 h 3094037"/>
              <a:gd name="connsiteX568" fmla="*/ 5858139 w 6005794"/>
              <a:gd name="connsiteY568" fmla="*/ 1198974 h 3094037"/>
              <a:gd name="connsiteX569" fmla="*/ 5846963 w 6005794"/>
              <a:gd name="connsiteY569" fmla="*/ 1201497 h 3094037"/>
              <a:gd name="connsiteX570" fmla="*/ 5836126 w 6005794"/>
              <a:gd name="connsiteY570" fmla="*/ 1204860 h 3094037"/>
              <a:gd name="connsiteX571" fmla="*/ 5824950 w 6005794"/>
              <a:gd name="connsiteY571" fmla="*/ 1209485 h 3094037"/>
              <a:gd name="connsiteX572" fmla="*/ 5814113 w 6005794"/>
              <a:gd name="connsiteY572" fmla="*/ 1215371 h 3094037"/>
              <a:gd name="connsiteX573" fmla="*/ 5803276 w 6005794"/>
              <a:gd name="connsiteY573" fmla="*/ 1222940 h 3094037"/>
              <a:gd name="connsiteX574" fmla="*/ 5792100 w 6005794"/>
              <a:gd name="connsiteY574" fmla="*/ 1230928 h 3094037"/>
              <a:gd name="connsiteX575" fmla="*/ 5791423 w 6005794"/>
              <a:gd name="connsiteY575" fmla="*/ 1221258 h 3094037"/>
              <a:gd name="connsiteX576" fmla="*/ 5791423 w 6005794"/>
              <a:gd name="connsiteY576" fmla="*/ 1212849 h 3094037"/>
              <a:gd name="connsiteX577" fmla="*/ 5792439 w 6005794"/>
              <a:gd name="connsiteY577" fmla="*/ 1205281 h 3094037"/>
              <a:gd name="connsiteX578" fmla="*/ 5794132 w 6005794"/>
              <a:gd name="connsiteY578" fmla="*/ 1199813 h 3094037"/>
              <a:gd name="connsiteX579" fmla="*/ 5796841 w 6005794"/>
              <a:gd name="connsiteY579" fmla="*/ 1194769 h 3094037"/>
              <a:gd name="connsiteX580" fmla="*/ 5799550 w 6005794"/>
              <a:gd name="connsiteY580" fmla="*/ 1190985 h 3094037"/>
              <a:gd name="connsiteX581" fmla="*/ 5803276 w 6005794"/>
              <a:gd name="connsiteY581" fmla="*/ 1188041 h 3094037"/>
              <a:gd name="connsiteX582" fmla="*/ 5807000 w 6005794"/>
              <a:gd name="connsiteY582" fmla="*/ 1185518 h 3094037"/>
              <a:gd name="connsiteX583" fmla="*/ 5814791 w 6005794"/>
              <a:gd name="connsiteY583" fmla="*/ 1181314 h 3094037"/>
              <a:gd name="connsiteX584" fmla="*/ 5822580 w 6005794"/>
              <a:gd name="connsiteY584" fmla="*/ 1177109 h 3094037"/>
              <a:gd name="connsiteX585" fmla="*/ 5826304 w 6005794"/>
              <a:gd name="connsiteY585" fmla="*/ 1174586 h 3094037"/>
              <a:gd name="connsiteX586" fmla="*/ 5829352 w 6005794"/>
              <a:gd name="connsiteY586" fmla="*/ 1172064 h 3094037"/>
              <a:gd name="connsiteX587" fmla="*/ 5832061 w 6005794"/>
              <a:gd name="connsiteY587" fmla="*/ 1168699 h 3094037"/>
              <a:gd name="connsiteX588" fmla="*/ 5833754 w 6005794"/>
              <a:gd name="connsiteY588" fmla="*/ 1164915 h 3094037"/>
              <a:gd name="connsiteX589" fmla="*/ 5809033 w 6005794"/>
              <a:gd name="connsiteY589" fmla="*/ 1164915 h 3094037"/>
              <a:gd name="connsiteX590" fmla="*/ 5804969 w 6005794"/>
              <a:gd name="connsiteY590" fmla="*/ 1164075 h 3094037"/>
              <a:gd name="connsiteX591" fmla="*/ 5800905 w 6005794"/>
              <a:gd name="connsiteY591" fmla="*/ 1164075 h 3094037"/>
              <a:gd name="connsiteX592" fmla="*/ 5792439 w 6005794"/>
              <a:gd name="connsiteY592" fmla="*/ 1164075 h 3094037"/>
              <a:gd name="connsiteX593" fmla="*/ 5784311 w 6005794"/>
              <a:gd name="connsiteY593" fmla="*/ 1164915 h 3094037"/>
              <a:gd name="connsiteX594" fmla="*/ 5776183 w 6005794"/>
              <a:gd name="connsiteY594" fmla="*/ 1165336 h 3094037"/>
              <a:gd name="connsiteX595" fmla="*/ 5772119 w 6005794"/>
              <a:gd name="connsiteY595" fmla="*/ 1164915 h 3094037"/>
              <a:gd name="connsiteX596" fmla="*/ 5768394 w 6005794"/>
              <a:gd name="connsiteY596" fmla="*/ 1164075 h 3094037"/>
              <a:gd name="connsiteX597" fmla="*/ 5764329 w 6005794"/>
              <a:gd name="connsiteY597" fmla="*/ 1163654 h 3094037"/>
              <a:gd name="connsiteX598" fmla="*/ 5760605 w 6005794"/>
              <a:gd name="connsiteY598" fmla="*/ 1161972 h 3094037"/>
              <a:gd name="connsiteX599" fmla="*/ 5756541 w 6005794"/>
              <a:gd name="connsiteY599" fmla="*/ 1159870 h 3094037"/>
              <a:gd name="connsiteX600" fmla="*/ 5752815 w 6005794"/>
              <a:gd name="connsiteY600" fmla="*/ 1156927 h 3094037"/>
              <a:gd name="connsiteX601" fmla="*/ 5749429 w 6005794"/>
              <a:gd name="connsiteY601" fmla="*/ 1153563 h 3094037"/>
              <a:gd name="connsiteX602" fmla="*/ 5746380 w 6005794"/>
              <a:gd name="connsiteY602" fmla="*/ 1148939 h 3094037"/>
              <a:gd name="connsiteX603" fmla="*/ 5739607 w 6005794"/>
              <a:gd name="connsiteY603" fmla="*/ 1149779 h 3094037"/>
              <a:gd name="connsiteX604" fmla="*/ 5732835 w 6005794"/>
              <a:gd name="connsiteY604" fmla="*/ 1148939 h 3094037"/>
              <a:gd name="connsiteX605" fmla="*/ 5726400 w 6005794"/>
              <a:gd name="connsiteY605" fmla="*/ 1148096 h 3094037"/>
              <a:gd name="connsiteX606" fmla="*/ 5720303 w 6005794"/>
              <a:gd name="connsiteY606" fmla="*/ 1146415 h 3094037"/>
              <a:gd name="connsiteX607" fmla="*/ 5713870 w 6005794"/>
              <a:gd name="connsiteY607" fmla="*/ 1143472 h 3094037"/>
              <a:gd name="connsiteX608" fmla="*/ 5708112 w 6005794"/>
              <a:gd name="connsiteY608" fmla="*/ 1140949 h 3094037"/>
              <a:gd name="connsiteX609" fmla="*/ 5701677 w 6005794"/>
              <a:gd name="connsiteY609" fmla="*/ 1137586 h 3094037"/>
              <a:gd name="connsiteX610" fmla="*/ 5695920 w 6005794"/>
              <a:gd name="connsiteY610" fmla="*/ 1133380 h 3094037"/>
              <a:gd name="connsiteX611" fmla="*/ 5691857 w 6005794"/>
              <a:gd name="connsiteY611" fmla="*/ 1130017 h 3094037"/>
              <a:gd name="connsiteX612" fmla="*/ 5687454 w 6005794"/>
              <a:gd name="connsiteY612" fmla="*/ 1128334 h 3094037"/>
              <a:gd name="connsiteX613" fmla="*/ 5682374 w 6005794"/>
              <a:gd name="connsiteY613" fmla="*/ 1127494 h 3094037"/>
              <a:gd name="connsiteX614" fmla="*/ 5677971 w 6005794"/>
              <a:gd name="connsiteY614" fmla="*/ 1126653 h 3094037"/>
              <a:gd name="connsiteX615" fmla="*/ 5672891 w 6005794"/>
              <a:gd name="connsiteY615" fmla="*/ 1127494 h 3094037"/>
              <a:gd name="connsiteX616" fmla="*/ 5668151 w 6005794"/>
              <a:gd name="connsiteY616" fmla="*/ 1127914 h 3094037"/>
              <a:gd name="connsiteX617" fmla="*/ 5658328 w 6005794"/>
              <a:gd name="connsiteY617" fmla="*/ 1129596 h 3094037"/>
              <a:gd name="connsiteX618" fmla="*/ 5653249 w 6005794"/>
              <a:gd name="connsiteY618" fmla="*/ 1130858 h 3094037"/>
              <a:gd name="connsiteX619" fmla="*/ 5648169 w 6005794"/>
              <a:gd name="connsiteY619" fmla="*/ 1131277 h 3094037"/>
              <a:gd name="connsiteX620" fmla="*/ 5643428 w 6005794"/>
              <a:gd name="connsiteY620" fmla="*/ 1131277 h 3094037"/>
              <a:gd name="connsiteX621" fmla="*/ 5639025 w 6005794"/>
              <a:gd name="connsiteY621" fmla="*/ 1130858 h 3094037"/>
              <a:gd name="connsiteX622" fmla="*/ 5634284 w 6005794"/>
              <a:gd name="connsiteY622" fmla="*/ 1129175 h 3094037"/>
              <a:gd name="connsiteX623" fmla="*/ 5629882 w 6005794"/>
              <a:gd name="connsiteY623" fmla="*/ 1126233 h 3094037"/>
              <a:gd name="connsiteX624" fmla="*/ 5625479 w 6005794"/>
              <a:gd name="connsiteY624" fmla="*/ 1122448 h 3094037"/>
              <a:gd name="connsiteX625" fmla="*/ 5621415 w 6005794"/>
              <a:gd name="connsiteY625" fmla="*/ 1116983 h 3094037"/>
              <a:gd name="connsiteX626" fmla="*/ 5621415 w 6005794"/>
              <a:gd name="connsiteY626" fmla="*/ 1117403 h 3094037"/>
              <a:gd name="connsiteX627" fmla="*/ 5604482 w 6005794"/>
              <a:gd name="connsiteY627" fmla="*/ 1120767 h 3094037"/>
              <a:gd name="connsiteX628" fmla="*/ 5586872 w 6005794"/>
              <a:gd name="connsiteY628" fmla="*/ 1123290 h 3094037"/>
              <a:gd name="connsiteX629" fmla="*/ 5569600 w 6005794"/>
              <a:gd name="connsiteY629" fmla="*/ 1124970 h 3094037"/>
              <a:gd name="connsiteX630" fmla="*/ 5552328 w 6005794"/>
              <a:gd name="connsiteY630" fmla="*/ 1125812 h 3094037"/>
              <a:gd name="connsiteX631" fmla="*/ 5535057 w 6005794"/>
              <a:gd name="connsiteY631" fmla="*/ 1124970 h 3094037"/>
              <a:gd name="connsiteX632" fmla="*/ 5517785 w 6005794"/>
              <a:gd name="connsiteY632" fmla="*/ 1124131 h 3094037"/>
              <a:gd name="connsiteX633" fmla="*/ 5500514 w 6005794"/>
              <a:gd name="connsiteY633" fmla="*/ 1121186 h 3094037"/>
              <a:gd name="connsiteX634" fmla="*/ 5482902 w 6005794"/>
              <a:gd name="connsiteY634" fmla="*/ 1117823 h 3094037"/>
              <a:gd name="connsiteX635" fmla="*/ 5472405 w 6005794"/>
              <a:gd name="connsiteY635" fmla="*/ 1114039 h 3094037"/>
              <a:gd name="connsiteX636" fmla="*/ 5462922 w 6005794"/>
              <a:gd name="connsiteY636" fmla="*/ 1111938 h 3094037"/>
              <a:gd name="connsiteX637" fmla="*/ 5454455 w 6005794"/>
              <a:gd name="connsiteY637" fmla="*/ 1110675 h 3094037"/>
              <a:gd name="connsiteX638" fmla="*/ 5450392 w 6005794"/>
              <a:gd name="connsiteY638" fmla="*/ 1111095 h 3094037"/>
              <a:gd name="connsiteX639" fmla="*/ 5447005 w 6005794"/>
              <a:gd name="connsiteY639" fmla="*/ 1111095 h 3094037"/>
              <a:gd name="connsiteX640" fmla="*/ 5443618 w 6005794"/>
              <a:gd name="connsiteY640" fmla="*/ 1111938 h 3094037"/>
              <a:gd name="connsiteX641" fmla="*/ 5440232 w 6005794"/>
              <a:gd name="connsiteY641" fmla="*/ 1112777 h 3094037"/>
              <a:gd name="connsiteX642" fmla="*/ 5437861 w 6005794"/>
              <a:gd name="connsiteY642" fmla="*/ 1114458 h 3094037"/>
              <a:gd name="connsiteX643" fmla="*/ 5435152 w 6005794"/>
              <a:gd name="connsiteY643" fmla="*/ 1115721 h 3094037"/>
              <a:gd name="connsiteX644" fmla="*/ 5432781 w 6005794"/>
              <a:gd name="connsiteY644" fmla="*/ 1117823 h 3094037"/>
              <a:gd name="connsiteX645" fmla="*/ 5430410 w 6005794"/>
              <a:gd name="connsiteY645" fmla="*/ 1120346 h 3094037"/>
              <a:gd name="connsiteX646" fmla="*/ 5428717 w 6005794"/>
              <a:gd name="connsiteY646" fmla="*/ 1122448 h 3094037"/>
              <a:gd name="connsiteX647" fmla="*/ 5427024 w 6005794"/>
              <a:gd name="connsiteY647" fmla="*/ 1124970 h 3094037"/>
              <a:gd name="connsiteX648" fmla="*/ 5424315 w 6005794"/>
              <a:gd name="connsiteY648" fmla="*/ 1131277 h 3094037"/>
              <a:gd name="connsiteX649" fmla="*/ 5421944 w 6005794"/>
              <a:gd name="connsiteY649" fmla="*/ 1138006 h 3094037"/>
              <a:gd name="connsiteX650" fmla="*/ 5420590 w 6005794"/>
              <a:gd name="connsiteY650" fmla="*/ 1145995 h 3094037"/>
              <a:gd name="connsiteX651" fmla="*/ 5419573 w 6005794"/>
              <a:gd name="connsiteY651" fmla="*/ 1153983 h 3094037"/>
              <a:gd name="connsiteX652" fmla="*/ 5419236 w 6005794"/>
              <a:gd name="connsiteY652" fmla="*/ 1163654 h 3094037"/>
              <a:gd name="connsiteX653" fmla="*/ 5419236 w 6005794"/>
              <a:gd name="connsiteY653" fmla="*/ 1173745 h 3094037"/>
              <a:gd name="connsiteX654" fmla="*/ 5419573 w 6005794"/>
              <a:gd name="connsiteY654" fmla="*/ 1183837 h 3094037"/>
              <a:gd name="connsiteX655" fmla="*/ 5420590 w 6005794"/>
              <a:gd name="connsiteY655" fmla="*/ 1194348 h 3094037"/>
              <a:gd name="connsiteX656" fmla="*/ 5508303 w 6005794"/>
              <a:gd name="connsiteY656" fmla="*/ 1211166 h 3094037"/>
              <a:gd name="connsiteX657" fmla="*/ 5520833 w 6005794"/>
              <a:gd name="connsiteY657" fmla="*/ 1211166 h 3094037"/>
              <a:gd name="connsiteX658" fmla="*/ 5525574 w 6005794"/>
              <a:gd name="connsiteY658" fmla="*/ 1200234 h 3094037"/>
              <a:gd name="connsiteX659" fmla="*/ 5528284 w 6005794"/>
              <a:gd name="connsiteY659" fmla="*/ 1195609 h 3094037"/>
              <a:gd name="connsiteX660" fmla="*/ 5531670 w 6005794"/>
              <a:gd name="connsiteY660" fmla="*/ 1190985 h 3094037"/>
              <a:gd name="connsiteX661" fmla="*/ 5535057 w 6005794"/>
              <a:gd name="connsiteY661" fmla="*/ 1187621 h 3094037"/>
              <a:gd name="connsiteX662" fmla="*/ 5537089 w 6005794"/>
              <a:gd name="connsiteY662" fmla="*/ 1185938 h 3094037"/>
              <a:gd name="connsiteX663" fmla="*/ 5538782 w 6005794"/>
              <a:gd name="connsiteY663" fmla="*/ 1185518 h 3094037"/>
              <a:gd name="connsiteX664" fmla="*/ 5541152 w 6005794"/>
              <a:gd name="connsiteY664" fmla="*/ 1184678 h 3094037"/>
              <a:gd name="connsiteX665" fmla="*/ 5542846 w 6005794"/>
              <a:gd name="connsiteY665" fmla="*/ 1185518 h 3094037"/>
              <a:gd name="connsiteX666" fmla="*/ 5545555 w 6005794"/>
              <a:gd name="connsiteY666" fmla="*/ 1185938 h 3094037"/>
              <a:gd name="connsiteX667" fmla="*/ 5547587 w 6005794"/>
              <a:gd name="connsiteY667" fmla="*/ 1187200 h 3094037"/>
              <a:gd name="connsiteX668" fmla="*/ 5550297 w 6005794"/>
              <a:gd name="connsiteY668" fmla="*/ 1188882 h 3094037"/>
              <a:gd name="connsiteX669" fmla="*/ 5552328 w 6005794"/>
              <a:gd name="connsiteY669" fmla="*/ 1190985 h 3094037"/>
              <a:gd name="connsiteX670" fmla="*/ 5553683 w 6005794"/>
              <a:gd name="connsiteY670" fmla="*/ 1193087 h 3094037"/>
              <a:gd name="connsiteX671" fmla="*/ 5554361 w 6005794"/>
              <a:gd name="connsiteY671" fmla="*/ 1195609 h 3094037"/>
              <a:gd name="connsiteX672" fmla="*/ 5555037 w 6005794"/>
              <a:gd name="connsiteY672" fmla="*/ 1197712 h 3094037"/>
              <a:gd name="connsiteX673" fmla="*/ 5555037 w 6005794"/>
              <a:gd name="connsiteY673" fmla="*/ 1200234 h 3094037"/>
              <a:gd name="connsiteX674" fmla="*/ 5554361 w 6005794"/>
              <a:gd name="connsiteY674" fmla="*/ 1202758 h 3094037"/>
              <a:gd name="connsiteX675" fmla="*/ 5553683 w 6005794"/>
              <a:gd name="connsiteY675" fmla="*/ 1205281 h 3094037"/>
              <a:gd name="connsiteX676" fmla="*/ 5551652 w 6005794"/>
              <a:gd name="connsiteY676" fmla="*/ 1210326 h 3094037"/>
              <a:gd name="connsiteX677" fmla="*/ 5549619 w 6005794"/>
              <a:gd name="connsiteY677" fmla="*/ 1216212 h 3094037"/>
              <a:gd name="connsiteX678" fmla="*/ 5547248 w 6005794"/>
              <a:gd name="connsiteY678" fmla="*/ 1221678 h 3094037"/>
              <a:gd name="connsiteX679" fmla="*/ 5545894 w 6005794"/>
              <a:gd name="connsiteY679" fmla="*/ 1226724 h 3094037"/>
              <a:gd name="connsiteX680" fmla="*/ 5551652 w 6005794"/>
              <a:gd name="connsiteY680" fmla="*/ 1230508 h 3094037"/>
              <a:gd name="connsiteX681" fmla="*/ 5556731 w 6005794"/>
              <a:gd name="connsiteY681" fmla="*/ 1234293 h 3094037"/>
              <a:gd name="connsiteX682" fmla="*/ 5561133 w 6005794"/>
              <a:gd name="connsiteY682" fmla="*/ 1239339 h 3094037"/>
              <a:gd name="connsiteX683" fmla="*/ 5564181 w 6005794"/>
              <a:gd name="connsiteY683" fmla="*/ 1245226 h 3094037"/>
              <a:gd name="connsiteX684" fmla="*/ 5567568 w 6005794"/>
              <a:gd name="connsiteY684" fmla="*/ 1251111 h 3094037"/>
              <a:gd name="connsiteX685" fmla="*/ 5569261 w 6005794"/>
              <a:gd name="connsiteY685" fmla="*/ 1257839 h 3094037"/>
              <a:gd name="connsiteX686" fmla="*/ 5570616 w 6005794"/>
              <a:gd name="connsiteY686" fmla="*/ 1264986 h 3094037"/>
              <a:gd name="connsiteX687" fmla="*/ 5570955 w 6005794"/>
              <a:gd name="connsiteY687" fmla="*/ 1273396 h 3094037"/>
              <a:gd name="connsiteX688" fmla="*/ 5577051 w 6005794"/>
              <a:gd name="connsiteY688" fmla="*/ 1276761 h 3094037"/>
              <a:gd name="connsiteX689" fmla="*/ 5583146 w 6005794"/>
              <a:gd name="connsiteY689" fmla="*/ 1278863 h 3094037"/>
              <a:gd name="connsiteX690" fmla="*/ 5589581 w 6005794"/>
              <a:gd name="connsiteY690" fmla="*/ 1281385 h 3094037"/>
              <a:gd name="connsiteX691" fmla="*/ 5595677 w 6005794"/>
              <a:gd name="connsiteY691" fmla="*/ 1283067 h 3094037"/>
              <a:gd name="connsiteX692" fmla="*/ 5608885 w 6005794"/>
              <a:gd name="connsiteY692" fmla="*/ 1284748 h 3094037"/>
              <a:gd name="connsiteX693" fmla="*/ 5621754 w 6005794"/>
              <a:gd name="connsiteY693" fmla="*/ 1286430 h 3094037"/>
              <a:gd name="connsiteX694" fmla="*/ 5634284 w 6005794"/>
              <a:gd name="connsiteY694" fmla="*/ 1288113 h 3094037"/>
              <a:gd name="connsiteX695" fmla="*/ 5641058 w 6005794"/>
              <a:gd name="connsiteY695" fmla="*/ 1288954 h 3094037"/>
              <a:gd name="connsiteX696" fmla="*/ 5647492 w 6005794"/>
              <a:gd name="connsiteY696" fmla="*/ 1291476 h 3094037"/>
              <a:gd name="connsiteX697" fmla="*/ 5653249 w 6005794"/>
              <a:gd name="connsiteY697" fmla="*/ 1293579 h 3094037"/>
              <a:gd name="connsiteX698" fmla="*/ 5659683 w 6005794"/>
              <a:gd name="connsiteY698" fmla="*/ 1296522 h 3094037"/>
              <a:gd name="connsiteX699" fmla="*/ 5665441 w 6005794"/>
              <a:gd name="connsiteY699" fmla="*/ 1300306 h 3094037"/>
              <a:gd name="connsiteX700" fmla="*/ 5671198 w 6005794"/>
              <a:gd name="connsiteY700" fmla="*/ 1304510 h 3094037"/>
              <a:gd name="connsiteX701" fmla="*/ 5682035 w 6005794"/>
              <a:gd name="connsiteY701" fmla="*/ 1305352 h 3094037"/>
              <a:gd name="connsiteX702" fmla="*/ 5687454 w 6005794"/>
              <a:gd name="connsiteY702" fmla="*/ 1305772 h 3094037"/>
              <a:gd name="connsiteX703" fmla="*/ 5692872 w 6005794"/>
              <a:gd name="connsiteY703" fmla="*/ 1307033 h 3094037"/>
              <a:gd name="connsiteX704" fmla="*/ 5695582 w 6005794"/>
              <a:gd name="connsiteY704" fmla="*/ 1307874 h 3094037"/>
              <a:gd name="connsiteX705" fmla="*/ 5698629 w 6005794"/>
              <a:gd name="connsiteY705" fmla="*/ 1309557 h 3094037"/>
              <a:gd name="connsiteX706" fmla="*/ 5701338 w 6005794"/>
              <a:gd name="connsiteY706" fmla="*/ 1311238 h 3094037"/>
              <a:gd name="connsiteX707" fmla="*/ 5704048 w 6005794"/>
              <a:gd name="connsiteY707" fmla="*/ 1313762 h 3094037"/>
              <a:gd name="connsiteX708" fmla="*/ 5706757 w 6005794"/>
              <a:gd name="connsiteY708" fmla="*/ 1316283 h 3094037"/>
              <a:gd name="connsiteX709" fmla="*/ 5709467 w 6005794"/>
              <a:gd name="connsiteY709" fmla="*/ 1319648 h 3094037"/>
              <a:gd name="connsiteX710" fmla="*/ 5712176 w 6005794"/>
              <a:gd name="connsiteY710" fmla="*/ 1323852 h 3094037"/>
              <a:gd name="connsiteX711" fmla="*/ 5714885 w 6005794"/>
              <a:gd name="connsiteY711" fmla="*/ 1328056 h 3094037"/>
              <a:gd name="connsiteX712" fmla="*/ 5686438 w 6005794"/>
              <a:gd name="connsiteY712" fmla="*/ 1333103 h 3094037"/>
              <a:gd name="connsiteX713" fmla="*/ 5658667 w 6005794"/>
              <a:gd name="connsiteY713" fmla="*/ 1337727 h 3094037"/>
              <a:gd name="connsiteX714" fmla="*/ 5644783 w 6005794"/>
              <a:gd name="connsiteY714" fmla="*/ 1338568 h 3094037"/>
              <a:gd name="connsiteX715" fmla="*/ 5630897 w 6005794"/>
              <a:gd name="connsiteY715" fmla="*/ 1340250 h 3094037"/>
              <a:gd name="connsiteX716" fmla="*/ 5617351 w 6005794"/>
              <a:gd name="connsiteY716" fmla="*/ 1341092 h 3094037"/>
              <a:gd name="connsiteX717" fmla="*/ 5603467 w 6005794"/>
              <a:gd name="connsiteY717" fmla="*/ 1341512 h 3094037"/>
              <a:gd name="connsiteX718" fmla="*/ 5589919 w 6005794"/>
              <a:gd name="connsiteY718" fmla="*/ 1341512 h 3094037"/>
              <a:gd name="connsiteX719" fmla="*/ 5576374 w 6005794"/>
              <a:gd name="connsiteY719" fmla="*/ 1341092 h 3094037"/>
              <a:gd name="connsiteX720" fmla="*/ 5562488 w 6005794"/>
              <a:gd name="connsiteY720" fmla="*/ 1339410 h 3094037"/>
              <a:gd name="connsiteX721" fmla="*/ 5548942 w 6005794"/>
              <a:gd name="connsiteY721" fmla="*/ 1337727 h 3094037"/>
              <a:gd name="connsiteX722" fmla="*/ 5535734 w 6005794"/>
              <a:gd name="connsiteY722" fmla="*/ 1334364 h 3094037"/>
              <a:gd name="connsiteX723" fmla="*/ 5522188 w 6005794"/>
              <a:gd name="connsiteY723" fmla="*/ 1331002 h 3094037"/>
              <a:gd name="connsiteX724" fmla="*/ 5508641 w 6005794"/>
              <a:gd name="connsiteY724" fmla="*/ 1326375 h 3094037"/>
              <a:gd name="connsiteX725" fmla="*/ 5495772 w 6005794"/>
              <a:gd name="connsiteY725" fmla="*/ 1320909 h 3094037"/>
              <a:gd name="connsiteX726" fmla="*/ 5496111 w 6005794"/>
              <a:gd name="connsiteY726" fmla="*/ 1319228 h 3094037"/>
              <a:gd name="connsiteX727" fmla="*/ 5496111 w 6005794"/>
              <a:gd name="connsiteY727" fmla="*/ 1318806 h 3094037"/>
              <a:gd name="connsiteX728" fmla="*/ 5495772 w 6005794"/>
              <a:gd name="connsiteY728" fmla="*/ 1320909 h 3094037"/>
              <a:gd name="connsiteX729" fmla="*/ 5484258 w 6005794"/>
              <a:gd name="connsiteY729" fmla="*/ 1328056 h 3094037"/>
              <a:gd name="connsiteX730" fmla="*/ 5473082 w 6005794"/>
              <a:gd name="connsiteY730" fmla="*/ 1334364 h 3094037"/>
              <a:gd name="connsiteX731" fmla="*/ 5467325 w 6005794"/>
              <a:gd name="connsiteY731" fmla="*/ 1336466 h 3094037"/>
              <a:gd name="connsiteX732" fmla="*/ 5461906 w 6005794"/>
              <a:gd name="connsiteY732" fmla="*/ 1338568 h 3094037"/>
              <a:gd name="connsiteX733" fmla="*/ 5456149 w 6005794"/>
              <a:gd name="connsiteY733" fmla="*/ 1341092 h 3094037"/>
              <a:gd name="connsiteX734" fmla="*/ 5450392 w 6005794"/>
              <a:gd name="connsiteY734" fmla="*/ 1341933 h 3094037"/>
              <a:gd name="connsiteX735" fmla="*/ 5444296 w 6005794"/>
              <a:gd name="connsiteY735" fmla="*/ 1343194 h 3094037"/>
              <a:gd name="connsiteX736" fmla="*/ 5438539 w 6005794"/>
              <a:gd name="connsiteY736" fmla="*/ 1344455 h 3094037"/>
              <a:gd name="connsiteX737" fmla="*/ 5432781 w 6005794"/>
              <a:gd name="connsiteY737" fmla="*/ 1344455 h 3094037"/>
              <a:gd name="connsiteX738" fmla="*/ 5426347 w 6005794"/>
              <a:gd name="connsiteY738" fmla="*/ 1344455 h 3094037"/>
              <a:gd name="connsiteX739" fmla="*/ 5420251 w 6005794"/>
              <a:gd name="connsiteY739" fmla="*/ 1343615 h 3094037"/>
              <a:gd name="connsiteX740" fmla="*/ 5413478 w 6005794"/>
              <a:gd name="connsiteY740" fmla="*/ 1343194 h 3094037"/>
              <a:gd name="connsiteX741" fmla="*/ 5406704 w 6005794"/>
              <a:gd name="connsiteY741" fmla="*/ 1341512 h 3094037"/>
              <a:gd name="connsiteX742" fmla="*/ 5399593 w 6005794"/>
              <a:gd name="connsiteY742" fmla="*/ 1339829 h 3094037"/>
              <a:gd name="connsiteX743" fmla="*/ 5390448 w 6005794"/>
              <a:gd name="connsiteY743" fmla="*/ 1336886 h 3094037"/>
              <a:gd name="connsiteX744" fmla="*/ 5381643 w 6005794"/>
              <a:gd name="connsiteY744" fmla="*/ 1335205 h 3094037"/>
              <a:gd name="connsiteX745" fmla="*/ 5372161 w 6005794"/>
              <a:gd name="connsiteY745" fmla="*/ 1333523 h 3094037"/>
              <a:gd name="connsiteX746" fmla="*/ 5362678 w 6005794"/>
              <a:gd name="connsiteY746" fmla="*/ 1333103 h 3094037"/>
              <a:gd name="connsiteX747" fmla="*/ 5353874 w 6005794"/>
              <a:gd name="connsiteY747" fmla="*/ 1333103 h 3094037"/>
              <a:gd name="connsiteX748" fmla="*/ 5344391 w 6005794"/>
              <a:gd name="connsiteY748" fmla="*/ 1333523 h 3094037"/>
              <a:gd name="connsiteX749" fmla="*/ 5335247 w 6005794"/>
              <a:gd name="connsiteY749" fmla="*/ 1334785 h 3094037"/>
              <a:gd name="connsiteX750" fmla="*/ 5326442 w 6005794"/>
              <a:gd name="connsiteY750" fmla="*/ 1336466 h 3094037"/>
              <a:gd name="connsiteX751" fmla="*/ 5316959 w 6005794"/>
              <a:gd name="connsiteY751" fmla="*/ 1339410 h 3094037"/>
              <a:gd name="connsiteX752" fmla="*/ 5308493 w 6005794"/>
              <a:gd name="connsiteY752" fmla="*/ 1341933 h 3094037"/>
              <a:gd name="connsiteX753" fmla="*/ 5299349 w 6005794"/>
              <a:gd name="connsiteY753" fmla="*/ 1346558 h 3094037"/>
              <a:gd name="connsiteX754" fmla="*/ 5290883 w 6005794"/>
              <a:gd name="connsiteY754" fmla="*/ 1351184 h 3094037"/>
              <a:gd name="connsiteX755" fmla="*/ 5282416 w 6005794"/>
              <a:gd name="connsiteY755" fmla="*/ 1356648 h 3094037"/>
              <a:gd name="connsiteX756" fmla="*/ 5273949 w 6005794"/>
              <a:gd name="connsiteY756" fmla="*/ 1362536 h 3094037"/>
              <a:gd name="connsiteX757" fmla="*/ 5265822 w 6005794"/>
              <a:gd name="connsiteY757" fmla="*/ 1370104 h 3094037"/>
              <a:gd name="connsiteX758" fmla="*/ 5257693 w 6005794"/>
              <a:gd name="connsiteY758" fmla="*/ 1377673 h 3094037"/>
              <a:gd name="connsiteX759" fmla="*/ 5293931 w 6005794"/>
              <a:gd name="connsiteY759" fmla="*/ 1383138 h 3094037"/>
              <a:gd name="connsiteX760" fmla="*/ 5297994 w 6005794"/>
              <a:gd name="connsiteY760" fmla="*/ 1383138 h 3094037"/>
              <a:gd name="connsiteX761" fmla="*/ 5302058 w 6005794"/>
              <a:gd name="connsiteY761" fmla="*/ 1383138 h 3094037"/>
              <a:gd name="connsiteX762" fmla="*/ 5310526 w 6005794"/>
              <a:gd name="connsiteY762" fmla="*/ 1382718 h 3094037"/>
              <a:gd name="connsiteX763" fmla="*/ 5318991 w 6005794"/>
              <a:gd name="connsiteY763" fmla="*/ 1382297 h 3094037"/>
              <a:gd name="connsiteX764" fmla="*/ 5327119 w 6005794"/>
              <a:gd name="connsiteY764" fmla="*/ 1381456 h 3094037"/>
              <a:gd name="connsiteX765" fmla="*/ 5331184 w 6005794"/>
              <a:gd name="connsiteY765" fmla="*/ 1381456 h 3094037"/>
              <a:gd name="connsiteX766" fmla="*/ 5335247 w 6005794"/>
              <a:gd name="connsiteY766" fmla="*/ 1382297 h 3094037"/>
              <a:gd name="connsiteX767" fmla="*/ 5339311 w 6005794"/>
              <a:gd name="connsiteY767" fmla="*/ 1383138 h 3094037"/>
              <a:gd name="connsiteX768" fmla="*/ 5343375 w 6005794"/>
              <a:gd name="connsiteY768" fmla="*/ 1384820 h 3094037"/>
              <a:gd name="connsiteX769" fmla="*/ 5347100 w 6005794"/>
              <a:gd name="connsiteY769" fmla="*/ 1387763 h 3094037"/>
              <a:gd name="connsiteX770" fmla="*/ 5350486 w 6005794"/>
              <a:gd name="connsiteY770" fmla="*/ 1390706 h 3094037"/>
              <a:gd name="connsiteX771" fmla="*/ 5354213 w 6005794"/>
              <a:gd name="connsiteY771" fmla="*/ 1394490 h 3094037"/>
              <a:gd name="connsiteX772" fmla="*/ 5357260 w 6005794"/>
              <a:gd name="connsiteY772" fmla="*/ 1399537 h 3094037"/>
              <a:gd name="connsiteX773" fmla="*/ 5367758 w 6005794"/>
              <a:gd name="connsiteY773" fmla="*/ 1406264 h 3094037"/>
              <a:gd name="connsiteX774" fmla="*/ 5378258 w 6005794"/>
              <a:gd name="connsiteY774" fmla="*/ 1412150 h 3094037"/>
              <a:gd name="connsiteX775" fmla="*/ 5388755 w 6005794"/>
              <a:gd name="connsiteY775" fmla="*/ 1417196 h 3094037"/>
              <a:gd name="connsiteX776" fmla="*/ 5399932 w 6005794"/>
              <a:gd name="connsiteY776" fmla="*/ 1421821 h 3094037"/>
              <a:gd name="connsiteX777" fmla="*/ 5410768 w 6005794"/>
              <a:gd name="connsiteY777" fmla="*/ 1425185 h 3094037"/>
              <a:gd name="connsiteX778" fmla="*/ 5422283 w 6005794"/>
              <a:gd name="connsiteY778" fmla="*/ 1427288 h 3094037"/>
              <a:gd name="connsiteX779" fmla="*/ 5433797 w 6005794"/>
              <a:gd name="connsiteY779" fmla="*/ 1428549 h 3094037"/>
              <a:gd name="connsiteX780" fmla="*/ 5445312 w 6005794"/>
              <a:gd name="connsiteY780" fmla="*/ 1428549 h 3094037"/>
              <a:gd name="connsiteX781" fmla="*/ 5458858 w 6005794"/>
              <a:gd name="connsiteY781" fmla="*/ 1429810 h 3094037"/>
              <a:gd name="connsiteX782" fmla="*/ 5471727 w 6005794"/>
              <a:gd name="connsiteY782" fmla="*/ 1430651 h 3094037"/>
              <a:gd name="connsiteX783" fmla="*/ 5484935 w 6005794"/>
              <a:gd name="connsiteY783" fmla="*/ 1432753 h 3094037"/>
              <a:gd name="connsiteX784" fmla="*/ 5497803 w 6005794"/>
              <a:gd name="connsiteY784" fmla="*/ 1435696 h 3094037"/>
              <a:gd name="connsiteX785" fmla="*/ 5510335 w 6005794"/>
              <a:gd name="connsiteY785" fmla="*/ 1438640 h 3094037"/>
              <a:gd name="connsiteX786" fmla="*/ 5523542 w 6005794"/>
              <a:gd name="connsiteY786" fmla="*/ 1442004 h 3094037"/>
              <a:gd name="connsiteX787" fmla="*/ 5548603 w 6005794"/>
              <a:gd name="connsiteY787" fmla="*/ 1450413 h 3094037"/>
              <a:gd name="connsiteX788" fmla="*/ 5573664 w 6005794"/>
              <a:gd name="connsiteY788" fmla="*/ 1459243 h 3094037"/>
              <a:gd name="connsiteX789" fmla="*/ 5599064 w 6005794"/>
              <a:gd name="connsiteY789" fmla="*/ 1468493 h 3094037"/>
              <a:gd name="connsiteX790" fmla="*/ 5623786 w 6005794"/>
              <a:gd name="connsiteY790" fmla="*/ 1478163 h 3094037"/>
              <a:gd name="connsiteX791" fmla="*/ 5648847 w 6005794"/>
              <a:gd name="connsiteY791" fmla="*/ 1486994 h 3094037"/>
              <a:gd name="connsiteX792" fmla="*/ 5654604 w 6005794"/>
              <a:gd name="connsiteY792" fmla="*/ 1489096 h 3094037"/>
              <a:gd name="connsiteX793" fmla="*/ 5660022 w 6005794"/>
              <a:gd name="connsiteY793" fmla="*/ 1492039 h 3094037"/>
              <a:gd name="connsiteX794" fmla="*/ 5665103 w 6005794"/>
              <a:gd name="connsiteY794" fmla="*/ 1494983 h 3094037"/>
              <a:gd name="connsiteX795" fmla="*/ 5670182 w 6005794"/>
              <a:gd name="connsiteY795" fmla="*/ 1498766 h 3094037"/>
              <a:gd name="connsiteX796" fmla="*/ 5674923 w 6005794"/>
              <a:gd name="connsiteY796" fmla="*/ 1502551 h 3094037"/>
              <a:gd name="connsiteX797" fmla="*/ 5679326 w 6005794"/>
              <a:gd name="connsiteY797" fmla="*/ 1506335 h 3094037"/>
              <a:gd name="connsiteX798" fmla="*/ 5683729 w 6005794"/>
              <a:gd name="connsiteY798" fmla="*/ 1511380 h 3094037"/>
              <a:gd name="connsiteX799" fmla="*/ 5687792 w 6005794"/>
              <a:gd name="connsiteY799" fmla="*/ 1516426 h 3094037"/>
              <a:gd name="connsiteX800" fmla="*/ 5691518 w 6005794"/>
              <a:gd name="connsiteY800" fmla="*/ 1521471 h 3094037"/>
              <a:gd name="connsiteX801" fmla="*/ 5694904 w 6005794"/>
              <a:gd name="connsiteY801" fmla="*/ 1527780 h 3094037"/>
              <a:gd name="connsiteX802" fmla="*/ 5698290 w 6005794"/>
              <a:gd name="connsiteY802" fmla="*/ 1533245 h 3094037"/>
              <a:gd name="connsiteX803" fmla="*/ 5701338 w 6005794"/>
              <a:gd name="connsiteY803" fmla="*/ 1539972 h 3094037"/>
              <a:gd name="connsiteX804" fmla="*/ 5704048 w 6005794"/>
              <a:gd name="connsiteY804" fmla="*/ 1546701 h 3094037"/>
              <a:gd name="connsiteX805" fmla="*/ 5706420 w 6005794"/>
              <a:gd name="connsiteY805" fmla="*/ 1553427 h 3094037"/>
              <a:gd name="connsiteX806" fmla="*/ 5708451 w 6005794"/>
              <a:gd name="connsiteY806" fmla="*/ 1560996 h 3094037"/>
              <a:gd name="connsiteX807" fmla="*/ 5710144 w 6005794"/>
              <a:gd name="connsiteY807" fmla="*/ 1568564 h 3094037"/>
              <a:gd name="connsiteX808" fmla="*/ 5721658 w 6005794"/>
              <a:gd name="connsiteY808" fmla="*/ 1568985 h 3094037"/>
              <a:gd name="connsiteX809" fmla="*/ 5801921 w 6005794"/>
              <a:gd name="connsiteY809" fmla="*/ 1568985 h 3094037"/>
              <a:gd name="connsiteX810" fmla="*/ 5796502 w 6005794"/>
              <a:gd name="connsiteY810" fmla="*/ 1574029 h 3094037"/>
              <a:gd name="connsiteX811" fmla="*/ 5791084 w 6005794"/>
              <a:gd name="connsiteY811" fmla="*/ 1579076 h 3094037"/>
              <a:gd name="connsiteX812" fmla="*/ 5786342 w 6005794"/>
              <a:gd name="connsiteY812" fmla="*/ 1582860 h 3094037"/>
              <a:gd name="connsiteX813" fmla="*/ 5781263 w 6005794"/>
              <a:gd name="connsiteY813" fmla="*/ 1586644 h 3094037"/>
              <a:gd name="connsiteX814" fmla="*/ 5775844 w 6005794"/>
              <a:gd name="connsiteY814" fmla="*/ 1589588 h 3094037"/>
              <a:gd name="connsiteX815" fmla="*/ 5770765 w 6005794"/>
              <a:gd name="connsiteY815" fmla="*/ 1592531 h 3094037"/>
              <a:gd name="connsiteX816" fmla="*/ 5766023 w 6005794"/>
              <a:gd name="connsiteY816" fmla="*/ 1594633 h 3094037"/>
              <a:gd name="connsiteX817" fmla="*/ 5760943 w 6005794"/>
              <a:gd name="connsiteY817" fmla="*/ 1596315 h 3094037"/>
              <a:gd name="connsiteX818" fmla="*/ 5755524 w 6005794"/>
              <a:gd name="connsiteY818" fmla="*/ 1597577 h 3094037"/>
              <a:gd name="connsiteX819" fmla="*/ 5750783 w 6005794"/>
              <a:gd name="connsiteY819" fmla="*/ 1598417 h 3094037"/>
              <a:gd name="connsiteX820" fmla="*/ 5740962 w 6005794"/>
              <a:gd name="connsiteY820" fmla="*/ 1599680 h 3094037"/>
              <a:gd name="connsiteX821" fmla="*/ 5730464 w 6005794"/>
              <a:gd name="connsiteY821" fmla="*/ 1600100 h 3094037"/>
              <a:gd name="connsiteX822" fmla="*/ 5720642 w 6005794"/>
              <a:gd name="connsiteY822" fmla="*/ 1599680 h 3094037"/>
              <a:gd name="connsiteX823" fmla="*/ 5715224 w 6005794"/>
              <a:gd name="connsiteY823" fmla="*/ 1600100 h 3094037"/>
              <a:gd name="connsiteX824" fmla="*/ 5709805 w 6005794"/>
              <a:gd name="connsiteY824" fmla="*/ 1600941 h 3094037"/>
              <a:gd name="connsiteX825" fmla="*/ 5709805 w 6005794"/>
              <a:gd name="connsiteY825" fmla="*/ 1608088 h 3094037"/>
              <a:gd name="connsiteX826" fmla="*/ 5710822 w 6005794"/>
              <a:gd name="connsiteY826" fmla="*/ 1613975 h 3094037"/>
              <a:gd name="connsiteX827" fmla="*/ 5712514 w 6005794"/>
              <a:gd name="connsiteY827" fmla="*/ 1619020 h 3094037"/>
              <a:gd name="connsiteX828" fmla="*/ 5715224 w 6005794"/>
              <a:gd name="connsiteY828" fmla="*/ 1623646 h 3094037"/>
              <a:gd name="connsiteX829" fmla="*/ 5718272 w 6005794"/>
              <a:gd name="connsiteY829" fmla="*/ 1627009 h 3094037"/>
              <a:gd name="connsiteX830" fmla="*/ 5722336 w 6005794"/>
              <a:gd name="connsiteY830" fmla="*/ 1629111 h 3094037"/>
              <a:gd name="connsiteX831" fmla="*/ 5727416 w 6005794"/>
              <a:gd name="connsiteY831" fmla="*/ 1630793 h 3094037"/>
              <a:gd name="connsiteX832" fmla="*/ 5732835 w 6005794"/>
              <a:gd name="connsiteY832" fmla="*/ 1632055 h 3094037"/>
              <a:gd name="connsiteX833" fmla="*/ 5740285 w 6005794"/>
              <a:gd name="connsiteY833" fmla="*/ 1632055 h 3094037"/>
              <a:gd name="connsiteX834" fmla="*/ 5747736 w 6005794"/>
              <a:gd name="connsiteY834" fmla="*/ 1632477 h 3094037"/>
              <a:gd name="connsiteX835" fmla="*/ 5754848 w 6005794"/>
              <a:gd name="connsiteY835" fmla="*/ 1633737 h 3094037"/>
              <a:gd name="connsiteX836" fmla="*/ 5761959 w 6005794"/>
              <a:gd name="connsiteY836" fmla="*/ 1635839 h 3094037"/>
              <a:gd name="connsiteX837" fmla="*/ 5769071 w 6005794"/>
              <a:gd name="connsiteY837" fmla="*/ 1637941 h 3094037"/>
              <a:gd name="connsiteX838" fmla="*/ 5775844 w 6005794"/>
              <a:gd name="connsiteY838" fmla="*/ 1640885 h 3094037"/>
              <a:gd name="connsiteX839" fmla="*/ 5789390 w 6005794"/>
              <a:gd name="connsiteY839" fmla="*/ 1647611 h 3094037"/>
              <a:gd name="connsiteX840" fmla="*/ 5802937 w 6005794"/>
              <a:gd name="connsiteY840" fmla="*/ 1654761 h 3094037"/>
              <a:gd name="connsiteX841" fmla="*/ 5816823 w 6005794"/>
              <a:gd name="connsiteY841" fmla="*/ 1662748 h 3094037"/>
              <a:gd name="connsiteX842" fmla="*/ 5830368 w 6005794"/>
              <a:gd name="connsiteY842" fmla="*/ 1670317 h 3094037"/>
              <a:gd name="connsiteX843" fmla="*/ 5844592 w 6005794"/>
              <a:gd name="connsiteY843" fmla="*/ 1677886 h 3094037"/>
              <a:gd name="connsiteX844" fmla="*/ 5683390 w 6005794"/>
              <a:gd name="connsiteY844" fmla="*/ 1677886 h 3094037"/>
              <a:gd name="connsiteX845" fmla="*/ 5672553 w 6005794"/>
              <a:gd name="connsiteY845" fmla="*/ 1679568 h 3094037"/>
              <a:gd name="connsiteX846" fmla="*/ 5671198 w 6005794"/>
              <a:gd name="connsiteY846" fmla="*/ 1686716 h 3094037"/>
              <a:gd name="connsiteX847" fmla="*/ 5670182 w 6005794"/>
              <a:gd name="connsiteY847" fmla="*/ 1693863 h 3094037"/>
              <a:gd name="connsiteX848" fmla="*/ 5670182 w 6005794"/>
              <a:gd name="connsiteY848" fmla="*/ 1700591 h 3094037"/>
              <a:gd name="connsiteX849" fmla="*/ 5670860 w 6005794"/>
              <a:gd name="connsiteY849" fmla="*/ 1706898 h 3094037"/>
              <a:gd name="connsiteX850" fmla="*/ 5671198 w 6005794"/>
              <a:gd name="connsiteY850" fmla="*/ 1712365 h 3094037"/>
              <a:gd name="connsiteX851" fmla="*/ 5672553 w 6005794"/>
              <a:gd name="connsiteY851" fmla="*/ 1717831 h 3094037"/>
              <a:gd name="connsiteX852" fmla="*/ 5674246 w 6005794"/>
              <a:gd name="connsiteY852" fmla="*/ 1722877 h 3094037"/>
              <a:gd name="connsiteX853" fmla="*/ 5676616 w 6005794"/>
              <a:gd name="connsiteY853" fmla="*/ 1727921 h 3094037"/>
              <a:gd name="connsiteX854" fmla="*/ 5679326 w 6005794"/>
              <a:gd name="connsiteY854" fmla="*/ 1732547 h 3094037"/>
              <a:gd name="connsiteX855" fmla="*/ 5682035 w 6005794"/>
              <a:gd name="connsiteY855" fmla="*/ 1736752 h 3094037"/>
              <a:gd name="connsiteX856" fmla="*/ 5685761 w 6005794"/>
              <a:gd name="connsiteY856" fmla="*/ 1740536 h 3094037"/>
              <a:gd name="connsiteX857" fmla="*/ 5689486 w 6005794"/>
              <a:gd name="connsiteY857" fmla="*/ 1743899 h 3094037"/>
              <a:gd name="connsiteX858" fmla="*/ 5693549 w 6005794"/>
              <a:gd name="connsiteY858" fmla="*/ 1747263 h 3094037"/>
              <a:gd name="connsiteX859" fmla="*/ 5698290 w 6005794"/>
              <a:gd name="connsiteY859" fmla="*/ 1750627 h 3094037"/>
              <a:gd name="connsiteX860" fmla="*/ 5703032 w 6005794"/>
              <a:gd name="connsiteY860" fmla="*/ 1753570 h 3094037"/>
              <a:gd name="connsiteX861" fmla="*/ 5708451 w 6005794"/>
              <a:gd name="connsiteY861" fmla="*/ 1755673 h 3094037"/>
              <a:gd name="connsiteX862" fmla="*/ 5714885 w 6005794"/>
              <a:gd name="connsiteY862" fmla="*/ 1764082 h 3094037"/>
              <a:gd name="connsiteX863" fmla="*/ 5720981 w 6005794"/>
              <a:gd name="connsiteY863" fmla="*/ 1771229 h 3094037"/>
              <a:gd name="connsiteX864" fmla="*/ 5727755 w 6005794"/>
              <a:gd name="connsiteY864" fmla="*/ 1778798 h 3094037"/>
              <a:gd name="connsiteX865" fmla="*/ 5734866 w 6005794"/>
              <a:gd name="connsiteY865" fmla="*/ 1785526 h 3094037"/>
              <a:gd name="connsiteX866" fmla="*/ 5741639 w 6005794"/>
              <a:gd name="connsiteY866" fmla="*/ 1791413 h 3094037"/>
              <a:gd name="connsiteX867" fmla="*/ 5749429 w 6005794"/>
              <a:gd name="connsiteY867" fmla="*/ 1797720 h 3094037"/>
              <a:gd name="connsiteX868" fmla="*/ 5763652 w 6005794"/>
              <a:gd name="connsiteY868" fmla="*/ 1809492 h 3094037"/>
              <a:gd name="connsiteX869" fmla="*/ 5778892 w 6005794"/>
              <a:gd name="connsiteY869" fmla="*/ 1820424 h 3094037"/>
              <a:gd name="connsiteX870" fmla="*/ 5794132 w 6005794"/>
              <a:gd name="connsiteY870" fmla="*/ 1830936 h 3094037"/>
              <a:gd name="connsiteX871" fmla="*/ 5809709 w 6005794"/>
              <a:gd name="connsiteY871" fmla="*/ 1841448 h 3094037"/>
              <a:gd name="connsiteX872" fmla="*/ 5824950 w 6005794"/>
              <a:gd name="connsiteY872" fmla="*/ 1852800 h 3094037"/>
              <a:gd name="connsiteX873" fmla="*/ 5826982 w 6005794"/>
              <a:gd name="connsiteY873" fmla="*/ 1854482 h 3094037"/>
              <a:gd name="connsiteX874" fmla="*/ 5829691 w 6005794"/>
              <a:gd name="connsiteY874" fmla="*/ 1855742 h 3094037"/>
              <a:gd name="connsiteX875" fmla="*/ 5836126 w 6005794"/>
              <a:gd name="connsiteY875" fmla="*/ 1857846 h 3094037"/>
              <a:gd name="connsiteX876" fmla="*/ 5842221 w 6005794"/>
              <a:gd name="connsiteY876" fmla="*/ 1860789 h 3094037"/>
              <a:gd name="connsiteX877" fmla="*/ 5845608 w 6005794"/>
              <a:gd name="connsiteY877" fmla="*/ 1861630 h 3094037"/>
              <a:gd name="connsiteX878" fmla="*/ 5848317 w 6005794"/>
              <a:gd name="connsiteY878" fmla="*/ 1863312 h 3094037"/>
              <a:gd name="connsiteX879" fmla="*/ 5851026 w 6005794"/>
              <a:gd name="connsiteY879" fmla="*/ 1865414 h 3094037"/>
              <a:gd name="connsiteX880" fmla="*/ 5852720 w 6005794"/>
              <a:gd name="connsiteY880" fmla="*/ 1867936 h 3094037"/>
              <a:gd name="connsiteX881" fmla="*/ 5854074 w 6005794"/>
              <a:gd name="connsiteY881" fmla="*/ 1870460 h 3094037"/>
              <a:gd name="connsiteX882" fmla="*/ 5854413 w 6005794"/>
              <a:gd name="connsiteY882" fmla="*/ 1874664 h 3094037"/>
              <a:gd name="connsiteX883" fmla="*/ 5854074 w 6005794"/>
              <a:gd name="connsiteY883" fmla="*/ 1878449 h 3094037"/>
              <a:gd name="connsiteX884" fmla="*/ 5852720 w 6005794"/>
              <a:gd name="connsiteY884" fmla="*/ 1883494 h 3094037"/>
              <a:gd name="connsiteX885" fmla="*/ 5850010 w 6005794"/>
              <a:gd name="connsiteY885" fmla="*/ 1888960 h 3094037"/>
              <a:gd name="connsiteX886" fmla="*/ 5846286 w 6005794"/>
              <a:gd name="connsiteY886" fmla="*/ 1895688 h 3094037"/>
              <a:gd name="connsiteX887" fmla="*/ 5842899 w 6005794"/>
              <a:gd name="connsiteY887" fmla="*/ 1900733 h 3094037"/>
              <a:gd name="connsiteX888" fmla="*/ 5839512 w 6005794"/>
              <a:gd name="connsiteY888" fmla="*/ 1904518 h 3094037"/>
              <a:gd name="connsiteX889" fmla="*/ 5836126 w 6005794"/>
              <a:gd name="connsiteY889" fmla="*/ 1907040 h 3094037"/>
              <a:gd name="connsiteX890" fmla="*/ 5832400 w 6005794"/>
              <a:gd name="connsiteY890" fmla="*/ 1908722 h 3094037"/>
              <a:gd name="connsiteX891" fmla="*/ 5829013 w 6005794"/>
              <a:gd name="connsiteY891" fmla="*/ 1909143 h 3094037"/>
              <a:gd name="connsiteX892" fmla="*/ 5825289 w 6005794"/>
              <a:gd name="connsiteY892" fmla="*/ 1909143 h 3094037"/>
              <a:gd name="connsiteX893" fmla="*/ 5821563 w 6005794"/>
              <a:gd name="connsiteY893" fmla="*/ 1908722 h 3094037"/>
              <a:gd name="connsiteX894" fmla="*/ 5818177 w 6005794"/>
              <a:gd name="connsiteY894" fmla="*/ 1907460 h 3094037"/>
              <a:gd name="connsiteX895" fmla="*/ 5811403 w 6005794"/>
              <a:gd name="connsiteY895" fmla="*/ 1904518 h 3094037"/>
              <a:gd name="connsiteX896" fmla="*/ 5804291 w 6005794"/>
              <a:gd name="connsiteY896" fmla="*/ 1901154 h 3094037"/>
              <a:gd name="connsiteX897" fmla="*/ 5796841 w 6005794"/>
              <a:gd name="connsiteY897" fmla="*/ 1898631 h 3094037"/>
              <a:gd name="connsiteX898" fmla="*/ 5793454 w 6005794"/>
              <a:gd name="connsiteY898" fmla="*/ 1897369 h 3094037"/>
              <a:gd name="connsiteX899" fmla="*/ 5789729 w 6005794"/>
              <a:gd name="connsiteY899" fmla="*/ 1897369 h 3094037"/>
              <a:gd name="connsiteX900" fmla="*/ 5780246 w 6005794"/>
              <a:gd name="connsiteY900" fmla="*/ 1897369 h 3094037"/>
              <a:gd name="connsiteX901" fmla="*/ 5770426 w 6005794"/>
              <a:gd name="connsiteY901" fmla="*/ 1897790 h 3094037"/>
              <a:gd name="connsiteX902" fmla="*/ 5766023 w 6005794"/>
              <a:gd name="connsiteY902" fmla="*/ 1899052 h 3094037"/>
              <a:gd name="connsiteX903" fmla="*/ 5761620 w 6005794"/>
              <a:gd name="connsiteY903" fmla="*/ 1900312 h 3094037"/>
              <a:gd name="connsiteX904" fmla="*/ 5757895 w 6005794"/>
              <a:gd name="connsiteY904" fmla="*/ 1902416 h 3094037"/>
              <a:gd name="connsiteX905" fmla="*/ 5755186 w 6005794"/>
              <a:gd name="connsiteY905" fmla="*/ 1905359 h 3094037"/>
              <a:gd name="connsiteX906" fmla="*/ 5753493 w 6005794"/>
              <a:gd name="connsiteY906" fmla="*/ 1907460 h 3094037"/>
              <a:gd name="connsiteX907" fmla="*/ 5752139 w 6005794"/>
              <a:gd name="connsiteY907" fmla="*/ 1910403 h 3094037"/>
              <a:gd name="connsiteX908" fmla="*/ 5751122 w 6005794"/>
              <a:gd name="connsiteY908" fmla="*/ 1912507 h 3094037"/>
              <a:gd name="connsiteX909" fmla="*/ 5751122 w 6005794"/>
              <a:gd name="connsiteY909" fmla="*/ 1915450 h 3094037"/>
              <a:gd name="connsiteX910" fmla="*/ 5751122 w 6005794"/>
              <a:gd name="connsiteY910" fmla="*/ 1917552 h 3094037"/>
              <a:gd name="connsiteX911" fmla="*/ 5752139 w 6005794"/>
              <a:gd name="connsiteY911" fmla="*/ 1920074 h 3094037"/>
              <a:gd name="connsiteX912" fmla="*/ 5753831 w 6005794"/>
              <a:gd name="connsiteY912" fmla="*/ 1924700 h 3094037"/>
              <a:gd name="connsiteX913" fmla="*/ 5756541 w 6005794"/>
              <a:gd name="connsiteY913" fmla="*/ 1929745 h 3094037"/>
              <a:gd name="connsiteX914" fmla="*/ 5759589 w 6005794"/>
              <a:gd name="connsiteY914" fmla="*/ 1934371 h 3094037"/>
              <a:gd name="connsiteX915" fmla="*/ 5762975 w 6005794"/>
              <a:gd name="connsiteY915" fmla="*/ 1938576 h 3094037"/>
              <a:gd name="connsiteX916" fmla="*/ 5765684 w 6005794"/>
              <a:gd name="connsiteY916" fmla="*/ 1943620 h 3094037"/>
              <a:gd name="connsiteX917" fmla="*/ 5772119 w 6005794"/>
              <a:gd name="connsiteY917" fmla="*/ 1958338 h 3094037"/>
              <a:gd name="connsiteX918" fmla="*/ 5778554 w 6005794"/>
              <a:gd name="connsiteY918" fmla="*/ 1973894 h 3094037"/>
              <a:gd name="connsiteX919" fmla="*/ 5784987 w 6005794"/>
              <a:gd name="connsiteY919" fmla="*/ 1989032 h 3094037"/>
              <a:gd name="connsiteX920" fmla="*/ 5791423 w 6005794"/>
              <a:gd name="connsiteY920" fmla="*/ 2003747 h 3094037"/>
              <a:gd name="connsiteX921" fmla="*/ 5793454 w 6005794"/>
              <a:gd name="connsiteY921" fmla="*/ 2007952 h 3094037"/>
              <a:gd name="connsiteX922" fmla="*/ 5796164 w 6005794"/>
              <a:gd name="connsiteY922" fmla="*/ 2011737 h 3094037"/>
              <a:gd name="connsiteX923" fmla="*/ 5801582 w 6005794"/>
              <a:gd name="connsiteY923" fmla="*/ 2018884 h 3094037"/>
              <a:gd name="connsiteX924" fmla="*/ 5807339 w 6005794"/>
              <a:gd name="connsiteY924" fmla="*/ 2026033 h 3094037"/>
              <a:gd name="connsiteX925" fmla="*/ 5812758 w 6005794"/>
              <a:gd name="connsiteY925" fmla="*/ 2033602 h 3094037"/>
              <a:gd name="connsiteX926" fmla="*/ 5815468 w 6005794"/>
              <a:gd name="connsiteY926" fmla="*/ 2037385 h 3094037"/>
              <a:gd name="connsiteX927" fmla="*/ 5817161 w 6005794"/>
              <a:gd name="connsiteY927" fmla="*/ 2041170 h 3094037"/>
              <a:gd name="connsiteX928" fmla="*/ 5818854 w 6005794"/>
              <a:gd name="connsiteY928" fmla="*/ 2044954 h 3094037"/>
              <a:gd name="connsiteX929" fmla="*/ 5819871 w 6005794"/>
              <a:gd name="connsiteY929" fmla="*/ 2049158 h 3094037"/>
              <a:gd name="connsiteX930" fmla="*/ 5820209 w 6005794"/>
              <a:gd name="connsiteY930" fmla="*/ 2053364 h 3094037"/>
              <a:gd name="connsiteX931" fmla="*/ 5819871 w 6005794"/>
              <a:gd name="connsiteY931" fmla="*/ 2057988 h 3094037"/>
              <a:gd name="connsiteX932" fmla="*/ 5818515 w 6005794"/>
              <a:gd name="connsiteY932" fmla="*/ 2062614 h 3094037"/>
              <a:gd name="connsiteX933" fmla="*/ 5816145 w 6005794"/>
              <a:gd name="connsiteY933" fmla="*/ 2067659 h 3094037"/>
              <a:gd name="connsiteX934" fmla="*/ 5813436 w 6005794"/>
              <a:gd name="connsiteY934" fmla="*/ 2071863 h 3094037"/>
              <a:gd name="connsiteX935" fmla="*/ 5810726 w 6005794"/>
              <a:gd name="connsiteY935" fmla="*/ 2074807 h 3094037"/>
              <a:gd name="connsiteX936" fmla="*/ 5807678 w 6005794"/>
              <a:gd name="connsiteY936" fmla="*/ 2076489 h 3094037"/>
              <a:gd name="connsiteX937" fmla="*/ 5804630 w 6005794"/>
              <a:gd name="connsiteY937" fmla="*/ 2076910 h 3094037"/>
              <a:gd name="connsiteX938" fmla="*/ 5800905 w 6005794"/>
              <a:gd name="connsiteY938" fmla="*/ 2076910 h 3094037"/>
              <a:gd name="connsiteX939" fmla="*/ 5797519 w 6005794"/>
              <a:gd name="connsiteY939" fmla="*/ 2076489 h 3094037"/>
              <a:gd name="connsiteX940" fmla="*/ 5793793 w 6005794"/>
              <a:gd name="connsiteY940" fmla="*/ 2075227 h 3094037"/>
              <a:gd name="connsiteX941" fmla="*/ 5790068 w 6005794"/>
              <a:gd name="connsiteY941" fmla="*/ 2073546 h 3094037"/>
              <a:gd name="connsiteX942" fmla="*/ 5782279 w 6005794"/>
              <a:gd name="connsiteY942" fmla="*/ 2070182 h 3094037"/>
              <a:gd name="connsiteX943" fmla="*/ 5774489 w 6005794"/>
              <a:gd name="connsiteY943" fmla="*/ 2066819 h 3094037"/>
              <a:gd name="connsiteX944" fmla="*/ 5770426 w 6005794"/>
              <a:gd name="connsiteY944" fmla="*/ 2066398 h 3094037"/>
              <a:gd name="connsiteX945" fmla="*/ 5766361 w 6005794"/>
              <a:gd name="connsiteY945" fmla="*/ 2065977 h 3094037"/>
              <a:gd name="connsiteX946" fmla="*/ 5762975 w 6005794"/>
              <a:gd name="connsiteY946" fmla="*/ 2066398 h 3094037"/>
              <a:gd name="connsiteX947" fmla="*/ 5758911 w 6005794"/>
              <a:gd name="connsiteY947" fmla="*/ 2067659 h 3094037"/>
              <a:gd name="connsiteX948" fmla="*/ 5758911 w 6005794"/>
              <a:gd name="connsiteY948" fmla="*/ 2066819 h 3094037"/>
              <a:gd name="connsiteX949" fmla="*/ 5758233 w 6005794"/>
              <a:gd name="connsiteY949" fmla="*/ 2066819 h 3094037"/>
              <a:gd name="connsiteX950" fmla="*/ 5758911 w 6005794"/>
              <a:gd name="connsiteY950" fmla="*/ 2067659 h 3094037"/>
              <a:gd name="connsiteX951" fmla="*/ 5757895 w 6005794"/>
              <a:gd name="connsiteY951" fmla="*/ 2073546 h 3094037"/>
              <a:gd name="connsiteX952" fmla="*/ 5757895 w 6005794"/>
              <a:gd name="connsiteY952" fmla="*/ 2079853 h 3094037"/>
              <a:gd name="connsiteX953" fmla="*/ 5758233 w 6005794"/>
              <a:gd name="connsiteY953" fmla="*/ 2085739 h 3094037"/>
              <a:gd name="connsiteX954" fmla="*/ 5759250 w 6005794"/>
              <a:gd name="connsiteY954" fmla="*/ 2091625 h 3094037"/>
              <a:gd name="connsiteX955" fmla="*/ 5760605 w 6005794"/>
              <a:gd name="connsiteY955" fmla="*/ 2097092 h 3094037"/>
              <a:gd name="connsiteX956" fmla="*/ 5762975 w 6005794"/>
              <a:gd name="connsiteY956" fmla="*/ 2102137 h 3094037"/>
              <a:gd name="connsiteX957" fmla="*/ 5765684 w 6005794"/>
              <a:gd name="connsiteY957" fmla="*/ 2107604 h 3094037"/>
              <a:gd name="connsiteX958" fmla="*/ 5768394 w 6005794"/>
              <a:gd name="connsiteY958" fmla="*/ 2112649 h 3094037"/>
              <a:gd name="connsiteX959" fmla="*/ 5771780 w 6005794"/>
              <a:gd name="connsiteY959" fmla="*/ 2118115 h 3094037"/>
              <a:gd name="connsiteX960" fmla="*/ 5775844 w 6005794"/>
              <a:gd name="connsiteY960" fmla="*/ 2123161 h 3094037"/>
              <a:gd name="connsiteX961" fmla="*/ 5784987 w 6005794"/>
              <a:gd name="connsiteY961" fmla="*/ 2134933 h 3094037"/>
              <a:gd name="connsiteX962" fmla="*/ 5795148 w 6005794"/>
              <a:gd name="connsiteY962" fmla="*/ 2147127 h 3094037"/>
              <a:gd name="connsiteX963" fmla="*/ 5807000 w 6005794"/>
              <a:gd name="connsiteY963" fmla="*/ 2161003 h 3094037"/>
              <a:gd name="connsiteX964" fmla="*/ 5788374 w 6005794"/>
              <a:gd name="connsiteY964" fmla="*/ 2155116 h 3094037"/>
              <a:gd name="connsiteX965" fmla="*/ 5770426 w 6005794"/>
              <a:gd name="connsiteY965" fmla="*/ 2150492 h 3094037"/>
              <a:gd name="connsiteX966" fmla="*/ 5752815 w 6005794"/>
              <a:gd name="connsiteY966" fmla="*/ 2147127 h 3094037"/>
              <a:gd name="connsiteX967" fmla="*/ 5736220 w 6005794"/>
              <a:gd name="connsiteY967" fmla="*/ 2145024 h 3094037"/>
              <a:gd name="connsiteX968" fmla="*/ 5719627 w 6005794"/>
              <a:gd name="connsiteY968" fmla="*/ 2143764 h 3094037"/>
              <a:gd name="connsiteX969" fmla="*/ 5703032 w 6005794"/>
              <a:gd name="connsiteY969" fmla="*/ 2143343 h 3094037"/>
              <a:gd name="connsiteX970" fmla="*/ 5687454 w 6005794"/>
              <a:gd name="connsiteY970" fmla="*/ 2143764 h 3094037"/>
              <a:gd name="connsiteX971" fmla="*/ 5671536 w 6005794"/>
              <a:gd name="connsiteY971" fmla="*/ 2145445 h 3094037"/>
              <a:gd name="connsiteX972" fmla="*/ 5655958 w 6005794"/>
              <a:gd name="connsiteY972" fmla="*/ 2147548 h 3094037"/>
              <a:gd name="connsiteX973" fmla="*/ 5640719 w 6005794"/>
              <a:gd name="connsiteY973" fmla="*/ 2150071 h 3094037"/>
              <a:gd name="connsiteX974" fmla="*/ 5625817 w 6005794"/>
              <a:gd name="connsiteY974" fmla="*/ 2153434 h 3094037"/>
              <a:gd name="connsiteX975" fmla="*/ 5610578 w 6005794"/>
              <a:gd name="connsiteY975" fmla="*/ 2156798 h 3094037"/>
              <a:gd name="connsiteX976" fmla="*/ 5581454 w 6005794"/>
              <a:gd name="connsiteY976" fmla="*/ 2165207 h 3094037"/>
              <a:gd name="connsiteX977" fmla="*/ 5551652 w 6005794"/>
              <a:gd name="connsiteY977" fmla="*/ 2174458 h 3094037"/>
              <a:gd name="connsiteX978" fmla="*/ 5548264 w 6005794"/>
              <a:gd name="connsiteY978" fmla="*/ 2174879 h 3094037"/>
              <a:gd name="connsiteX979" fmla="*/ 5544200 w 6005794"/>
              <a:gd name="connsiteY979" fmla="*/ 2176139 h 3094037"/>
              <a:gd name="connsiteX980" fmla="*/ 5536411 w 6005794"/>
              <a:gd name="connsiteY980" fmla="*/ 2176139 h 3094037"/>
              <a:gd name="connsiteX981" fmla="*/ 5528961 w 6005794"/>
              <a:gd name="connsiteY981" fmla="*/ 2175719 h 3094037"/>
              <a:gd name="connsiteX982" fmla="*/ 5521171 w 6005794"/>
              <a:gd name="connsiteY982" fmla="*/ 2173196 h 3094037"/>
              <a:gd name="connsiteX983" fmla="*/ 5514059 w 6005794"/>
              <a:gd name="connsiteY983" fmla="*/ 2170674 h 3094037"/>
              <a:gd name="connsiteX984" fmla="*/ 5506948 w 6005794"/>
              <a:gd name="connsiteY984" fmla="*/ 2167310 h 3094037"/>
              <a:gd name="connsiteX985" fmla="*/ 5499836 w 6005794"/>
              <a:gd name="connsiteY985" fmla="*/ 2163526 h 3094037"/>
              <a:gd name="connsiteX986" fmla="*/ 5492385 w 6005794"/>
              <a:gd name="connsiteY986" fmla="*/ 2158479 h 3094037"/>
              <a:gd name="connsiteX987" fmla="*/ 5486967 w 6005794"/>
              <a:gd name="connsiteY987" fmla="*/ 2155116 h 3094037"/>
              <a:gd name="connsiteX988" fmla="*/ 5482225 w 6005794"/>
              <a:gd name="connsiteY988" fmla="*/ 2152593 h 3094037"/>
              <a:gd name="connsiteX989" fmla="*/ 5477823 w 6005794"/>
              <a:gd name="connsiteY989" fmla="*/ 2150912 h 3094037"/>
              <a:gd name="connsiteX990" fmla="*/ 5473759 w 6005794"/>
              <a:gd name="connsiteY990" fmla="*/ 2150492 h 3094037"/>
              <a:gd name="connsiteX991" fmla="*/ 5470373 w 6005794"/>
              <a:gd name="connsiteY991" fmla="*/ 2150492 h 3094037"/>
              <a:gd name="connsiteX992" fmla="*/ 5467664 w 6005794"/>
              <a:gd name="connsiteY992" fmla="*/ 2151752 h 3094037"/>
              <a:gd name="connsiteX993" fmla="*/ 5465631 w 6005794"/>
              <a:gd name="connsiteY993" fmla="*/ 2153434 h 3094037"/>
              <a:gd name="connsiteX994" fmla="*/ 5463261 w 6005794"/>
              <a:gd name="connsiteY994" fmla="*/ 2155536 h 3094037"/>
              <a:gd name="connsiteX995" fmla="*/ 5461906 w 6005794"/>
              <a:gd name="connsiteY995" fmla="*/ 2158900 h 3094037"/>
              <a:gd name="connsiteX996" fmla="*/ 5460551 w 6005794"/>
              <a:gd name="connsiteY996" fmla="*/ 2162264 h 3094037"/>
              <a:gd name="connsiteX997" fmla="*/ 5459873 w 6005794"/>
              <a:gd name="connsiteY997" fmla="*/ 2166048 h 3094037"/>
              <a:gd name="connsiteX998" fmla="*/ 5458858 w 6005794"/>
              <a:gd name="connsiteY998" fmla="*/ 2170674 h 3094037"/>
              <a:gd name="connsiteX999" fmla="*/ 5457842 w 6005794"/>
              <a:gd name="connsiteY999" fmla="*/ 2180765 h 3094037"/>
              <a:gd name="connsiteX1000" fmla="*/ 5457842 w 6005794"/>
              <a:gd name="connsiteY1000" fmla="*/ 2191276 h 3094037"/>
              <a:gd name="connsiteX1001" fmla="*/ 5459197 w 6005794"/>
              <a:gd name="connsiteY1001" fmla="*/ 2197163 h 3094037"/>
              <a:gd name="connsiteX1002" fmla="*/ 5460551 w 6005794"/>
              <a:gd name="connsiteY1002" fmla="*/ 2203470 h 3094037"/>
              <a:gd name="connsiteX1003" fmla="*/ 5460889 w 6005794"/>
              <a:gd name="connsiteY1003" fmla="*/ 2208936 h 3094037"/>
              <a:gd name="connsiteX1004" fmla="*/ 5460889 w 6005794"/>
              <a:gd name="connsiteY1004" fmla="*/ 2214823 h 3094037"/>
              <a:gd name="connsiteX1005" fmla="*/ 5460551 w 6005794"/>
              <a:gd name="connsiteY1005" fmla="*/ 2216925 h 3094037"/>
              <a:gd name="connsiteX1006" fmla="*/ 5459873 w 6005794"/>
              <a:gd name="connsiteY1006" fmla="*/ 2218607 h 3094037"/>
              <a:gd name="connsiteX1007" fmla="*/ 5458519 w 6005794"/>
              <a:gd name="connsiteY1007" fmla="*/ 2220288 h 3094037"/>
              <a:gd name="connsiteX1008" fmla="*/ 5457165 w 6005794"/>
              <a:gd name="connsiteY1008" fmla="*/ 2221550 h 3094037"/>
              <a:gd name="connsiteX1009" fmla="*/ 5454794 w 6005794"/>
              <a:gd name="connsiteY1009" fmla="*/ 2222390 h 3094037"/>
              <a:gd name="connsiteX1010" fmla="*/ 5452423 w 6005794"/>
              <a:gd name="connsiteY1010" fmla="*/ 2222390 h 3094037"/>
              <a:gd name="connsiteX1011" fmla="*/ 5449375 w 6005794"/>
              <a:gd name="connsiteY1011" fmla="*/ 2222390 h 3094037"/>
              <a:gd name="connsiteX1012" fmla="*/ 5445651 w 6005794"/>
              <a:gd name="connsiteY1012" fmla="*/ 2221550 h 3094037"/>
              <a:gd name="connsiteX1013" fmla="*/ 5437184 w 6005794"/>
              <a:gd name="connsiteY1013" fmla="*/ 2218607 h 3094037"/>
              <a:gd name="connsiteX1014" fmla="*/ 5428717 w 6005794"/>
              <a:gd name="connsiteY1014" fmla="*/ 2216925 h 3094037"/>
              <a:gd name="connsiteX1015" fmla="*/ 5419573 w 6005794"/>
              <a:gd name="connsiteY1015" fmla="*/ 2215244 h 3094037"/>
              <a:gd name="connsiteX1016" fmla="*/ 5411106 w 6005794"/>
              <a:gd name="connsiteY1016" fmla="*/ 2213982 h 3094037"/>
              <a:gd name="connsiteX1017" fmla="*/ 5393835 w 6005794"/>
              <a:gd name="connsiteY1017" fmla="*/ 2212299 h 3094037"/>
              <a:gd name="connsiteX1018" fmla="*/ 5375887 w 6005794"/>
              <a:gd name="connsiteY1018" fmla="*/ 2210618 h 3094037"/>
              <a:gd name="connsiteX1019" fmla="*/ 5358276 w 6005794"/>
              <a:gd name="connsiteY1019" fmla="*/ 2208936 h 3094037"/>
              <a:gd name="connsiteX1020" fmla="*/ 5349809 w 6005794"/>
              <a:gd name="connsiteY1020" fmla="*/ 2207254 h 3094037"/>
              <a:gd name="connsiteX1021" fmla="*/ 5341004 w 6005794"/>
              <a:gd name="connsiteY1021" fmla="*/ 2205572 h 3094037"/>
              <a:gd name="connsiteX1022" fmla="*/ 5332539 w 6005794"/>
              <a:gd name="connsiteY1022" fmla="*/ 2203470 h 3094037"/>
              <a:gd name="connsiteX1023" fmla="*/ 5324071 w 6005794"/>
              <a:gd name="connsiteY1023" fmla="*/ 2200106 h 3094037"/>
              <a:gd name="connsiteX1024" fmla="*/ 5315605 w 6005794"/>
              <a:gd name="connsiteY1024" fmla="*/ 2196322 h 3094037"/>
              <a:gd name="connsiteX1025" fmla="*/ 5307477 w 6005794"/>
              <a:gd name="connsiteY1025" fmla="*/ 2191698 h 3094037"/>
              <a:gd name="connsiteX1026" fmla="*/ 5133067 w 6005794"/>
              <a:gd name="connsiteY1026" fmla="*/ 2192538 h 3094037"/>
              <a:gd name="connsiteX1027" fmla="*/ 5130696 w 6005794"/>
              <a:gd name="connsiteY1027" fmla="*/ 2195901 h 3094037"/>
              <a:gd name="connsiteX1028" fmla="*/ 5127987 w 6005794"/>
              <a:gd name="connsiteY1028" fmla="*/ 2198425 h 3094037"/>
              <a:gd name="connsiteX1029" fmla="*/ 5125277 w 6005794"/>
              <a:gd name="connsiteY1029" fmla="*/ 2200526 h 3094037"/>
              <a:gd name="connsiteX1030" fmla="*/ 5122907 w 6005794"/>
              <a:gd name="connsiteY1030" fmla="*/ 2201788 h 3094037"/>
              <a:gd name="connsiteX1031" fmla="*/ 5120537 w 6005794"/>
              <a:gd name="connsiteY1031" fmla="*/ 2203050 h 3094037"/>
              <a:gd name="connsiteX1032" fmla="*/ 5118504 w 6005794"/>
              <a:gd name="connsiteY1032" fmla="*/ 2203050 h 3094037"/>
              <a:gd name="connsiteX1033" fmla="*/ 5116472 w 6005794"/>
              <a:gd name="connsiteY1033" fmla="*/ 2202208 h 3094037"/>
              <a:gd name="connsiteX1034" fmla="*/ 5114780 w 6005794"/>
              <a:gd name="connsiteY1034" fmla="*/ 2201368 h 3094037"/>
              <a:gd name="connsiteX1035" fmla="*/ 5113424 w 6005794"/>
              <a:gd name="connsiteY1035" fmla="*/ 2199685 h 3094037"/>
              <a:gd name="connsiteX1036" fmla="*/ 5112070 w 6005794"/>
              <a:gd name="connsiteY1036" fmla="*/ 2198004 h 3094037"/>
              <a:gd name="connsiteX1037" fmla="*/ 5109360 w 6005794"/>
              <a:gd name="connsiteY1037" fmla="*/ 2192958 h 3094037"/>
              <a:gd name="connsiteX1038" fmla="*/ 5107329 w 6005794"/>
              <a:gd name="connsiteY1038" fmla="*/ 2186651 h 3094037"/>
              <a:gd name="connsiteX1039" fmla="*/ 5104958 w 6005794"/>
              <a:gd name="connsiteY1039" fmla="*/ 2179923 h 3094037"/>
              <a:gd name="connsiteX1040" fmla="*/ 5032146 w 6005794"/>
              <a:gd name="connsiteY1040" fmla="*/ 2194220 h 3094037"/>
              <a:gd name="connsiteX1041" fmla="*/ 5033162 w 6005794"/>
              <a:gd name="connsiteY1041" fmla="*/ 2198844 h 3094037"/>
              <a:gd name="connsiteX1042" fmla="*/ 5033840 w 6005794"/>
              <a:gd name="connsiteY1042" fmla="*/ 2203891 h 3094037"/>
              <a:gd name="connsiteX1043" fmla="*/ 5034855 w 6005794"/>
              <a:gd name="connsiteY1043" fmla="*/ 2208095 h 3094037"/>
              <a:gd name="connsiteX1044" fmla="*/ 5036549 w 6005794"/>
              <a:gd name="connsiteY1044" fmla="*/ 2211879 h 3094037"/>
              <a:gd name="connsiteX1045" fmla="*/ 5038919 w 6005794"/>
              <a:gd name="connsiteY1045" fmla="*/ 2215244 h 3094037"/>
              <a:gd name="connsiteX1046" fmla="*/ 5041290 w 6005794"/>
              <a:gd name="connsiteY1046" fmla="*/ 2218187 h 3094037"/>
              <a:gd name="connsiteX1047" fmla="*/ 5043322 w 6005794"/>
              <a:gd name="connsiteY1047" fmla="*/ 2220709 h 3094037"/>
              <a:gd name="connsiteX1048" fmla="*/ 5046031 w 6005794"/>
              <a:gd name="connsiteY1048" fmla="*/ 2222811 h 3094037"/>
              <a:gd name="connsiteX1049" fmla="*/ 5051788 w 6005794"/>
              <a:gd name="connsiteY1049" fmla="*/ 2227437 h 3094037"/>
              <a:gd name="connsiteX1050" fmla="*/ 5058223 w 6005794"/>
              <a:gd name="connsiteY1050" fmla="*/ 2230800 h 3094037"/>
              <a:gd name="connsiteX1051" fmla="*/ 5064658 w 6005794"/>
              <a:gd name="connsiteY1051" fmla="*/ 2234585 h 3094037"/>
              <a:gd name="connsiteX1052" fmla="*/ 5070415 w 6005794"/>
              <a:gd name="connsiteY1052" fmla="*/ 2238790 h 3094037"/>
              <a:gd name="connsiteX1053" fmla="*/ 5081590 w 6005794"/>
              <a:gd name="connsiteY1053" fmla="*/ 2238790 h 3094037"/>
              <a:gd name="connsiteX1054" fmla="*/ 5085992 w 6005794"/>
              <a:gd name="connsiteY1054" fmla="*/ 2237108 h 3094037"/>
              <a:gd name="connsiteX1055" fmla="*/ 5090057 w 6005794"/>
              <a:gd name="connsiteY1055" fmla="*/ 2236267 h 3094037"/>
              <a:gd name="connsiteX1056" fmla="*/ 5094122 w 6005794"/>
              <a:gd name="connsiteY1056" fmla="*/ 2235846 h 3094037"/>
              <a:gd name="connsiteX1057" fmla="*/ 5097846 w 6005794"/>
              <a:gd name="connsiteY1057" fmla="*/ 2235846 h 3094037"/>
              <a:gd name="connsiteX1058" fmla="*/ 5101233 w 6005794"/>
              <a:gd name="connsiteY1058" fmla="*/ 2236267 h 3094037"/>
              <a:gd name="connsiteX1059" fmla="*/ 5104619 w 6005794"/>
              <a:gd name="connsiteY1059" fmla="*/ 2237528 h 3094037"/>
              <a:gd name="connsiteX1060" fmla="*/ 5108005 w 6005794"/>
              <a:gd name="connsiteY1060" fmla="*/ 2239209 h 3094037"/>
              <a:gd name="connsiteX1061" fmla="*/ 5110715 w 6005794"/>
              <a:gd name="connsiteY1061" fmla="*/ 2240892 h 3094037"/>
              <a:gd name="connsiteX1062" fmla="*/ 5116472 w 6005794"/>
              <a:gd name="connsiteY1062" fmla="*/ 2244676 h 3094037"/>
              <a:gd name="connsiteX1063" fmla="*/ 5121891 w 6005794"/>
              <a:gd name="connsiteY1063" fmla="*/ 2250142 h 3094037"/>
              <a:gd name="connsiteX1064" fmla="*/ 5126970 w 6005794"/>
              <a:gd name="connsiteY1064" fmla="*/ 2256449 h 3094037"/>
              <a:gd name="connsiteX1065" fmla="*/ 5131712 w 6005794"/>
              <a:gd name="connsiteY1065" fmla="*/ 2262755 h 3094037"/>
              <a:gd name="connsiteX1066" fmla="*/ 5136793 w 6005794"/>
              <a:gd name="connsiteY1066" fmla="*/ 2269483 h 3094037"/>
              <a:gd name="connsiteX1067" fmla="*/ 5142211 w 6005794"/>
              <a:gd name="connsiteY1067" fmla="*/ 2275791 h 3094037"/>
              <a:gd name="connsiteX1068" fmla="*/ 5147629 w 6005794"/>
              <a:gd name="connsiteY1068" fmla="*/ 2282098 h 3094037"/>
              <a:gd name="connsiteX1069" fmla="*/ 5153386 w 6005794"/>
              <a:gd name="connsiteY1069" fmla="*/ 2288405 h 3094037"/>
              <a:gd name="connsiteX1070" fmla="*/ 5156434 w 6005794"/>
              <a:gd name="connsiteY1070" fmla="*/ 2290507 h 3094037"/>
              <a:gd name="connsiteX1071" fmla="*/ 5160160 w 6005794"/>
              <a:gd name="connsiteY1071" fmla="*/ 2292610 h 3094037"/>
              <a:gd name="connsiteX1072" fmla="*/ 5163885 w 6005794"/>
              <a:gd name="connsiteY1072" fmla="*/ 2295132 h 3094037"/>
              <a:gd name="connsiteX1073" fmla="*/ 5167948 w 6005794"/>
              <a:gd name="connsiteY1073" fmla="*/ 2296813 h 3094037"/>
              <a:gd name="connsiteX1074" fmla="*/ 5172013 w 6005794"/>
              <a:gd name="connsiteY1074" fmla="*/ 2297654 h 3094037"/>
              <a:gd name="connsiteX1075" fmla="*/ 5175738 w 6005794"/>
              <a:gd name="connsiteY1075" fmla="*/ 2298916 h 3094037"/>
              <a:gd name="connsiteX1076" fmla="*/ 5180480 w 6005794"/>
              <a:gd name="connsiteY1076" fmla="*/ 2299338 h 3094037"/>
              <a:gd name="connsiteX1077" fmla="*/ 5185221 w 6005794"/>
              <a:gd name="connsiteY1077" fmla="*/ 2299338 h 3094037"/>
              <a:gd name="connsiteX1078" fmla="*/ 5132728 w 6005794"/>
              <a:gd name="connsiteY1078" fmla="*/ 2329610 h 3094037"/>
              <a:gd name="connsiteX1079" fmla="*/ 5156096 w 6005794"/>
              <a:gd name="connsiteY1079" fmla="*/ 2332134 h 3094037"/>
              <a:gd name="connsiteX1080" fmla="*/ 5162869 w 6005794"/>
              <a:gd name="connsiteY1080" fmla="*/ 2336338 h 3094037"/>
              <a:gd name="connsiteX1081" fmla="*/ 5169642 w 6005794"/>
              <a:gd name="connsiteY1081" fmla="*/ 2340542 h 3094037"/>
              <a:gd name="connsiteX1082" fmla="*/ 5175399 w 6005794"/>
              <a:gd name="connsiteY1082" fmla="*/ 2345168 h 3094037"/>
              <a:gd name="connsiteX1083" fmla="*/ 5180480 w 6005794"/>
              <a:gd name="connsiteY1083" fmla="*/ 2349793 h 3094037"/>
              <a:gd name="connsiteX1084" fmla="*/ 5184543 w 6005794"/>
              <a:gd name="connsiteY1084" fmla="*/ 2353998 h 3094037"/>
              <a:gd name="connsiteX1085" fmla="*/ 5187930 w 6005794"/>
              <a:gd name="connsiteY1085" fmla="*/ 2359043 h 3094037"/>
              <a:gd name="connsiteX1086" fmla="*/ 5190639 w 6005794"/>
              <a:gd name="connsiteY1086" fmla="*/ 2364089 h 3094037"/>
              <a:gd name="connsiteX1087" fmla="*/ 5192671 w 6005794"/>
              <a:gd name="connsiteY1087" fmla="*/ 2369134 h 3094037"/>
              <a:gd name="connsiteX1088" fmla="*/ 5193348 w 6005794"/>
              <a:gd name="connsiteY1088" fmla="*/ 2374600 h 3094037"/>
              <a:gd name="connsiteX1089" fmla="*/ 5193348 w 6005794"/>
              <a:gd name="connsiteY1089" fmla="*/ 2380067 h 3094037"/>
              <a:gd name="connsiteX1090" fmla="*/ 5191993 w 6005794"/>
              <a:gd name="connsiteY1090" fmla="*/ 2385954 h 3094037"/>
              <a:gd name="connsiteX1091" fmla="*/ 5189962 w 6005794"/>
              <a:gd name="connsiteY1091" fmla="*/ 2391839 h 3094037"/>
              <a:gd name="connsiteX1092" fmla="*/ 5186237 w 6005794"/>
              <a:gd name="connsiteY1092" fmla="*/ 2398567 h 3094037"/>
              <a:gd name="connsiteX1093" fmla="*/ 5181834 w 6005794"/>
              <a:gd name="connsiteY1093" fmla="*/ 2405294 h 3094037"/>
              <a:gd name="connsiteX1094" fmla="*/ 5175399 w 6005794"/>
              <a:gd name="connsiteY1094" fmla="*/ 2412022 h 3094037"/>
              <a:gd name="connsiteX1095" fmla="*/ 5168287 w 6005794"/>
              <a:gd name="connsiteY1095" fmla="*/ 2419170 h 3094037"/>
              <a:gd name="connsiteX1096" fmla="*/ 5162869 w 6005794"/>
              <a:gd name="connsiteY1096" fmla="*/ 2424215 h 3094037"/>
              <a:gd name="connsiteX1097" fmla="*/ 5157789 w 6005794"/>
              <a:gd name="connsiteY1097" fmla="*/ 2430523 h 3094037"/>
              <a:gd name="connsiteX1098" fmla="*/ 5155758 w 6005794"/>
              <a:gd name="connsiteY1098" fmla="*/ 2433046 h 3094037"/>
              <a:gd name="connsiteX1099" fmla="*/ 5153725 w 6005794"/>
              <a:gd name="connsiteY1099" fmla="*/ 2436409 h 3094037"/>
              <a:gd name="connsiteX1100" fmla="*/ 5152370 w 6005794"/>
              <a:gd name="connsiteY1100" fmla="*/ 2439353 h 3094037"/>
              <a:gd name="connsiteX1101" fmla="*/ 5152370 w 6005794"/>
              <a:gd name="connsiteY1101" fmla="*/ 2442296 h 3094037"/>
              <a:gd name="connsiteX1102" fmla="*/ 5152370 w 6005794"/>
              <a:gd name="connsiteY1102" fmla="*/ 2451125 h 3094037"/>
              <a:gd name="connsiteX1103" fmla="*/ 5152370 w 6005794"/>
              <a:gd name="connsiteY1103" fmla="*/ 2458693 h 3094037"/>
              <a:gd name="connsiteX1104" fmla="*/ 5152031 w 6005794"/>
              <a:gd name="connsiteY1104" fmla="*/ 2466262 h 3094037"/>
              <a:gd name="connsiteX1105" fmla="*/ 5151354 w 6005794"/>
              <a:gd name="connsiteY1105" fmla="*/ 2472990 h 3094037"/>
              <a:gd name="connsiteX1106" fmla="*/ 5150338 w 6005794"/>
              <a:gd name="connsiteY1106" fmla="*/ 2478876 h 3094037"/>
              <a:gd name="connsiteX1107" fmla="*/ 5148983 w 6005794"/>
              <a:gd name="connsiteY1107" fmla="*/ 2483923 h 3094037"/>
              <a:gd name="connsiteX1108" fmla="*/ 5147290 w 6005794"/>
              <a:gd name="connsiteY1108" fmla="*/ 2488967 h 3094037"/>
              <a:gd name="connsiteX1109" fmla="*/ 5144920 w 6005794"/>
              <a:gd name="connsiteY1109" fmla="*/ 2492752 h 3094037"/>
              <a:gd name="connsiteX1110" fmla="*/ 5142550 w 6005794"/>
              <a:gd name="connsiteY1110" fmla="*/ 2496116 h 3094037"/>
              <a:gd name="connsiteX1111" fmla="*/ 5140517 w 6005794"/>
              <a:gd name="connsiteY1111" fmla="*/ 2499479 h 3094037"/>
              <a:gd name="connsiteX1112" fmla="*/ 5137808 w 6005794"/>
              <a:gd name="connsiteY1112" fmla="*/ 2502422 h 3094037"/>
              <a:gd name="connsiteX1113" fmla="*/ 5135099 w 6005794"/>
              <a:gd name="connsiteY1113" fmla="*/ 2504526 h 3094037"/>
              <a:gd name="connsiteX1114" fmla="*/ 5131712 w 6005794"/>
              <a:gd name="connsiteY1114" fmla="*/ 2506207 h 3094037"/>
              <a:gd name="connsiteX1115" fmla="*/ 5128664 w 6005794"/>
              <a:gd name="connsiteY1115" fmla="*/ 2507889 h 3094037"/>
              <a:gd name="connsiteX1116" fmla="*/ 5121552 w 6005794"/>
              <a:gd name="connsiteY1116" fmla="*/ 2509570 h 3094037"/>
              <a:gd name="connsiteX1117" fmla="*/ 5114441 w 6005794"/>
              <a:gd name="connsiteY1117" fmla="*/ 2510832 h 3094037"/>
              <a:gd name="connsiteX1118" fmla="*/ 5106312 w 6005794"/>
              <a:gd name="connsiteY1118" fmla="*/ 2511253 h 3094037"/>
              <a:gd name="connsiteX1119" fmla="*/ 5090396 w 6005794"/>
              <a:gd name="connsiteY1119" fmla="*/ 2509991 h 3094037"/>
              <a:gd name="connsiteX1120" fmla="*/ 5082606 w 6005794"/>
              <a:gd name="connsiteY1120" fmla="*/ 2509991 h 3094037"/>
              <a:gd name="connsiteX1121" fmla="*/ 5074479 w 6005794"/>
              <a:gd name="connsiteY1121" fmla="*/ 2509570 h 3094037"/>
              <a:gd name="connsiteX1122" fmla="*/ 5067367 w 6005794"/>
              <a:gd name="connsiteY1122" fmla="*/ 2509991 h 3094037"/>
              <a:gd name="connsiteX1123" fmla="*/ 5059916 w 6005794"/>
              <a:gd name="connsiteY1123" fmla="*/ 2511672 h 3094037"/>
              <a:gd name="connsiteX1124" fmla="*/ 5052805 w 6005794"/>
              <a:gd name="connsiteY1124" fmla="*/ 2512934 h 3094037"/>
              <a:gd name="connsiteX1125" fmla="*/ 5045355 w 6005794"/>
              <a:gd name="connsiteY1125" fmla="*/ 2514197 h 3094037"/>
              <a:gd name="connsiteX1126" fmla="*/ 5037903 w 6005794"/>
              <a:gd name="connsiteY1126" fmla="*/ 2514617 h 3094037"/>
              <a:gd name="connsiteX1127" fmla="*/ 5030792 w 6005794"/>
              <a:gd name="connsiteY1127" fmla="*/ 2514617 h 3094037"/>
              <a:gd name="connsiteX1128" fmla="*/ 5015890 w 6005794"/>
              <a:gd name="connsiteY1128" fmla="*/ 2514617 h 3094037"/>
              <a:gd name="connsiteX1129" fmla="*/ 5001329 w 6005794"/>
              <a:gd name="connsiteY1129" fmla="*/ 2514617 h 3094037"/>
              <a:gd name="connsiteX1130" fmla="*/ 4993539 w 6005794"/>
              <a:gd name="connsiteY1130" fmla="*/ 2514617 h 3094037"/>
              <a:gd name="connsiteX1131" fmla="*/ 4986427 w 6005794"/>
              <a:gd name="connsiteY1131" fmla="*/ 2515037 h 3094037"/>
              <a:gd name="connsiteX1132" fmla="*/ 4979316 w 6005794"/>
              <a:gd name="connsiteY1132" fmla="*/ 2516298 h 3094037"/>
              <a:gd name="connsiteX1133" fmla="*/ 4971865 w 6005794"/>
              <a:gd name="connsiteY1133" fmla="*/ 2517981 h 3094037"/>
              <a:gd name="connsiteX1134" fmla="*/ 4964752 w 6005794"/>
              <a:gd name="connsiteY1134" fmla="*/ 2520923 h 3094037"/>
              <a:gd name="connsiteX1135" fmla="*/ 4957641 w 6005794"/>
              <a:gd name="connsiteY1135" fmla="*/ 2524288 h 3094037"/>
              <a:gd name="connsiteX1136" fmla="*/ 4950867 w 6005794"/>
              <a:gd name="connsiteY1136" fmla="*/ 2528072 h 3094037"/>
              <a:gd name="connsiteX1137" fmla="*/ 4944095 w 6005794"/>
              <a:gd name="connsiteY1137" fmla="*/ 2533537 h 3094037"/>
              <a:gd name="connsiteX1138" fmla="*/ 4937999 w 6005794"/>
              <a:gd name="connsiteY1138" fmla="*/ 2530594 h 3094037"/>
              <a:gd name="connsiteX1139" fmla="*/ 4931225 w 6005794"/>
              <a:gd name="connsiteY1139" fmla="*/ 2528491 h 3094037"/>
              <a:gd name="connsiteX1140" fmla="*/ 4924791 w 6005794"/>
              <a:gd name="connsiteY1140" fmla="*/ 2526390 h 3094037"/>
              <a:gd name="connsiteX1141" fmla="*/ 4918695 w 6005794"/>
              <a:gd name="connsiteY1141" fmla="*/ 2525128 h 3094037"/>
              <a:gd name="connsiteX1142" fmla="*/ 4905487 w 6005794"/>
              <a:gd name="connsiteY1142" fmla="*/ 2523025 h 3094037"/>
              <a:gd name="connsiteX1143" fmla="*/ 4892618 w 6005794"/>
              <a:gd name="connsiteY1143" fmla="*/ 2521764 h 3094037"/>
              <a:gd name="connsiteX1144" fmla="*/ 4879072 w 6005794"/>
              <a:gd name="connsiteY1144" fmla="*/ 2521764 h 3094037"/>
              <a:gd name="connsiteX1145" fmla="*/ 4865864 w 6005794"/>
              <a:gd name="connsiteY1145" fmla="*/ 2521344 h 3094037"/>
              <a:gd name="connsiteX1146" fmla="*/ 4852657 w 6005794"/>
              <a:gd name="connsiteY1146" fmla="*/ 2521344 h 3094037"/>
              <a:gd name="connsiteX1147" fmla="*/ 4839110 w 6005794"/>
              <a:gd name="connsiteY1147" fmla="*/ 2520923 h 3094037"/>
              <a:gd name="connsiteX1148" fmla="*/ 4840464 w 6005794"/>
              <a:gd name="connsiteY1148" fmla="*/ 2526810 h 3094037"/>
              <a:gd name="connsiteX1149" fmla="*/ 4842157 w 6005794"/>
              <a:gd name="connsiteY1149" fmla="*/ 2531855 h 3094037"/>
              <a:gd name="connsiteX1150" fmla="*/ 4844528 w 6005794"/>
              <a:gd name="connsiteY1150" fmla="*/ 2535640 h 3094037"/>
              <a:gd name="connsiteX1151" fmla="*/ 4847238 w 6005794"/>
              <a:gd name="connsiteY1151" fmla="*/ 2539003 h 3094037"/>
              <a:gd name="connsiteX1152" fmla="*/ 4849947 w 6005794"/>
              <a:gd name="connsiteY1152" fmla="*/ 2541946 h 3094037"/>
              <a:gd name="connsiteX1153" fmla="*/ 4852994 w 6005794"/>
              <a:gd name="connsiteY1153" fmla="*/ 2544049 h 3094037"/>
              <a:gd name="connsiteX1154" fmla="*/ 4856042 w 6005794"/>
              <a:gd name="connsiteY1154" fmla="*/ 2545731 h 3094037"/>
              <a:gd name="connsiteX1155" fmla="*/ 4859768 w 6005794"/>
              <a:gd name="connsiteY1155" fmla="*/ 2547413 h 3094037"/>
              <a:gd name="connsiteX1156" fmla="*/ 4865864 w 6005794"/>
              <a:gd name="connsiteY1156" fmla="*/ 2550356 h 3094037"/>
              <a:gd name="connsiteX1157" fmla="*/ 4869589 w 6005794"/>
              <a:gd name="connsiteY1157" fmla="*/ 2551618 h 3094037"/>
              <a:gd name="connsiteX1158" fmla="*/ 4872298 w 6005794"/>
              <a:gd name="connsiteY1158" fmla="*/ 2553299 h 3094037"/>
              <a:gd name="connsiteX1159" fmla="*/ 4875346 w 6005794"/>
              <a:gd name="connsiteY1159" fmla="*/ 2555401 h 3094037"/>
              <a:gd name="connsiteX1160" fmla="*/ 4877717 w 6005794"/>
              <a:gd name="connsiteY1160" fmla="*/ 2557925 h 3094037"/>
              <a:gd name="connsiteX1161" fmla="*/ 4880087 w 6005794"/>
              <a:gd name="connsiteY1161" fmla="*/ 2560868 h 3094037"/>
              <a:gd name="connsiteX1162" fmla="*/ 4881781 w 6005794"/>
              <a:gd name="connsiteY1162" fmla="*/ 2564652 h 3094037"/>
              <a:gd name="connsiteX1163" fmla="*/ 4904809 w 6005794"/>
              <a:gd name="connsiteY1163" fmla="*/ 2581471 h 3094037"/>
              <a:gd name="connsiteX1164" fmla="*/ 4909890 w 6005794"/>
              <a:gd name="connsiteY1164" fmla="*/ 2580630 h 3094037"/>
              <a:gd name="connsiteX1165" fmla="*/ 4915986 w 6005794"/>
              <a:gd name="connsiteY1165" fmla="*/ 2578948 h 3094037"/>
              <a:gd name="connsiteX1166" fmla="*/ 4927161 w 6005794"/>
              <a:gd name="connsiteY1166" fmla="*/ 2574743 h 3094037"/>
              <a:gd name="connsiteX1167" fmla="*/ 4938337 w 6005794"/>
              <a:gd name="connsiteY1167" fmla="*/ 2569698 h 3094037"/>
              <a:gd name="connsiteX1168" fmla="*/ 4943756 w 6005794"/>
              <a:gd name="connsiteY1168" fmla="*/ 2567596 h 3094037"/>
              <a:gd name="connsiteX1169" fmla="*/ 4949513 w 6005794"/>
              <a:gd name="connsiteY1169" fmla="*/ 2565913 h 3094037"/>
              <a:gd name="connsiteX1170" fmla="*/ 4954931 w 6005794"/>
              <a:gd name="connsiteY1170" fmla="*/ 2564231 h 3094037"/>
              <a:gd name="connsiteX1171" fmla="*/ 4960689 w 6005794"/>
              <a:gd name="connsiteY1171" fmla="*/ 2563811 h 3094037"/>
              <a:gd name="connsiteX1172" fmla="*/ 4966108 w 6005794"/>
              <a:gd name="connsiteY1172" fmla="*/ 2563811 h 3094037"/>
              <a:gd name="connsiteX1173" fmla="*/ 4971865 w 6005794"/>
              <a:gd name="connsiteY1173" fmla="*/ 2564231 h 3094037"/>
              <a:gd name="connsiteX1174" fmla="*/ 4977283 w 6005794"/>
              <a:gd name="connsiteY1174" fmla="*/ 2566333 h 3094037"/>
              <a:gd name="connsiteX1175" fmla="*/ 4983379 w 6005794"/>
              <a:gd name="connsiteY1175" fmla="*/ 2569277 h 3094037"/>
              <a:gd name="connsiteX1176" fmla="*/ 4988458 w 6005794"/>
              <a:gd name="connsiteY1176" fmla="*/ 2574323 h 3094037"/>
              <a:gd name="connsiteX1177" fmla="*/ 4994554 w 6005794"/>
              <a:gd name="connsiteY1177" fmla="*/ 2580630 h 3094037"/>
              <a:gd name="connsiteX1178" fmla="*/ 4995232 w 6005794"/>
              <a:gd name="connsiteY1178" fmla="*/ 2588198 h 3094037"/>
              <a:gd name="connsiteX1179" fmla="*/ 4996587 w 6005794"/>
              <a:gd name="connsiteY1179" fmla="*/ 2596607 h 3094037"/>
              <a:gd name="connsiteX1180" fmla="*/ 4997602 w 6005794"/>
              <a:gd name="connsiteY1180" fmla="*/ 2605017 h 3094037"/>
              <a:gd name="connsiteX1181" fmla="*/ 4997941 w 6005794"/>
              <a:gd name="connsiteY1181" fmla="*/ 2612585 h 3094037"/>
              <a:gd name="connsiteX1182" fmla="*/ 4997602 w 6005794"/>
              <a:gd name="connsiteY1182" fmla="*/ 2616790 h 3094037"/>
              <a:gd name="connsiteX1183" fmla="*/ 4997263 w 6005794"/>
              <a:gd name="connsiteY1183" fmla="*/ 2620153 h 3094037"/>
              <a:gd name="connsiteX1184" fmla="*/ 4996248 w 6005794"/>
              <a:gd name="connsiteY1184" fmla="*/ 2623938 h 3094037"/>
              <a:gd name="connsiteX1185" fmla="*/ 4994554 w 6005794"/>
              <a:gd name="connsiteY1185" fmla="*/ 2627302 h 3094037"/>
              <a:gd name="connsiteX1186" fmla="*/ 4992523 w 6005794"/>
              <a:gd name="connsiteY1186" fmla="*/ 2630665 h 3094037"/>
              <a:gd name="connsiteX1187" fmla="*/ 4989813 w 6005794"/>
              <a:gd name="connsiteY1187" fmla="*/ 2633188 h 3094037"/>
              <a:gd name="connsiteX1188" fmla="*/ 4986766 w 6005794"/>
              <a:gd name="connsiteY1188" fmla="*/ 2636552 h 3094037"/>
              <a:gd name="connsiteX1189" fmla="*/ 4982702 w 6005794"/>
              <a:gd name="connsiteY1189" fmla="*/ 2639075 h 3094037"/>
              <a:gd name="connsiteX1190" fmla="*/ 4990491 w 6005794"/>
              <a:gd name="connsiteY1190" fmla="*/ 2641597 h 3094037"/>
              <a:gd name="connsiteX1191" fmla="*/ 4998618 w 6005794"/>
              <a:gd name="connsiteY1191" fmla="*/ 2643280 h 3094037"/>
              <a:gd name="connsiteX1192" fmla="*/ 5006747 w 6005794"/>
              <a:gd name="connsiteY1192" fmla="*/ 2644541 h 3094037"/>
              <a:gd name="connsiteX1193" fmla="*/ 5014197 w 6005794"/>
              <a:gd name="connsiteY1193" fmla="*/ 2644541 h 3094037"/>
              <a:gd name="connsiteX1194" fmla="*/ 5022325 w 6005794"/>
              <a:gd name="connsiteY1194" fmla="*/ 2644541 h 3094037"/>
              <a:gd name="connsiteX1195" fmla="*/ 5030453 w 6005794"/>
              <a:gd name="connsiteY1195" fmla="*/ 2644121 h 3094037"/>
              <a:gd name="connsiteX1196" fmla="*/ 5047048 w 6005794"/>
              <a:gd name="connsiteY1196" fmla="*/ 2642439 h 3094037"/>
              <a:gd name="connsiteX1197" fmla="*/ 5055175 w 6005794"/>
              <a:gd name="connsiteY1197" fmla="*/ 2641597 h 3094037"/>
              <a:gd name="connsiteX1198" fmla="*/ 5063303 w 6005794"/>
              <a:gd name="connsiteY1198" fmla="*/ 2641597 h 3094037"/>
              <a:gd name="connsiteX1199" fmla="*/ 5070753 w 6005794"/>
              <a:gd name="connsiteY1199" fmla="*/ 2641597 h 3094037"/>
              <a:gd name="connsiteX1200" fmla="*/ 5078881 w 6005794"/>
              <a:gd name="connsiteY1200" fmla="*/ 2642439 h 3094037"/>
              <a:gd name="connsiteX1201" fmla="*/ 5087008 w 6005794"/>
              <a:gd name="connsiteY1201" fmla="*/ 2644121 h 3094037"/>
              <a:gd name="connsiteX1202" fmla="*/ 5094459 w 6005794"/>
              <a:gd name="connsiteY1202" fmla="*/ 2646643 h 3094037"/>
              <a:gd name="connsiteX1203" fmla="*/ 5102587 w 6005794"/>
              <a:gd name="connsiteY1203" fmla="*/ 2650006 h 3094037"/>
              <a:gd name="connsiteX1204" fmla="*/ 5110377 w 6005794"/>
              <a:gd name="connsiteY1204" fmla="*/ 2655053 h 3094037"/>
              <a:gd name="connsiteX1205" fmla="*/ 5181834 w 6005794"/>
              <a:gd name="connsiteY1205" fmla="*/ 2674815 h 3094037"/>
              <a:gd name="connsiteX1206" fmla="*/ 5187591 w 6005794"/>
              <a:gd name="connsiteY1206" fmla="*/ 2673973 h 3094037"/>
              <a:gd name="connsiteX1207" fmla="*/ 5190639 w 6005794"/>
              <a:gd name="connsiteY1207" fmla="*/ 2674815 h 3094037"/>
              <a:gd name="connsiteX1208" fmla="*/ 5193348 w 6005794"/>
              <a:gd name="connsiteY1208" fmla="*/ 2675236 h 3094037"/>
              <a:gd name="connsiteX1209" fmla="*/ 5196057 w 6005794"/>
              <a:gd name="connsiteY1209" fmla="*/ 2676496 h 3094037"/>
              <a:gd name="connsiteX1210" fmla="*/ 5197751 w 6005794"/>
              <a:gd name="connsiteY1210" fmla="*/ 2678179 h 3094037"/>
              <a:gd name="connsiteX1211" fmla="*/ 5199783 w 6005794"/>
              <a:gd name="connsiteY1211" fmla="*/ 2681542 h 3094037"/>
              <a:gd name="connsiteX1212" fmla="*/ 5201138 w 6005794"/>
              <a:gd name="connsiteY1212" fmla="*/ 2685327 h 3094037"/>
              <a:gd name="connsiteX1213" fmla="*/ 5201138 w 6005794"/>
              <a:gd name="connsiteY1213" fmla="*/ 2689111 h 3094037"/>
              <a:gd name="connsiteX1214" fmla="*/ 5200460 w 6005794"/>
              <a:gd name="connsiteY1214" fmla="*/ 2692895 h 3094037"/>
              <a:gd name="connsiteX1215" fmla="*/ 5199783 w 6005794"/>
              <a:gd name="connsiteY1215" fmla="*/ 2695838 h 3094037"/>
              <a:gd name="connsiteX1216" fmla="*/ 5197751 w 6005794"/>
              <a:gd name="connsiteY1216" fmla="*/ 2698782 h 3094037"/>
              <a:gd name="connsiteX1217" fmla="*/ 5196057 w 6005794"/>
              <a:gd name="connsiteY1217" fmla="*/ 2701304 h 3094037"/>
              <a:gd name="connsiteX1218" fmla="*/ 5193348 w 6005794"/>
              <a:gd name="connsiteY1218" fmla="*/ 2702986 h 3094037"/>
              <a:gd name="connsiteX1219" fmla="*/ 5190639 w 6005794"/>
              <a:gd name="connsiteY1219" fmla="*/ 2704247 h 3094037"/>
              <a:gd name="connsiteX1220" fmla="*/ 5187591 w 6005794"/>
              <a:gd name="connsiteY1220" fmla="*/ 2704667 h 3094037"/>
              <a:gd name="connsiteX1221" fmla="*/ 5177093 w 6005794"/>
              <a:gd name="connsiteY1221" fmla="*/ 2705508 h 3094037"/>
              <a:gd name="connsiteX1222" fmla="*/ 5166933 w 6005794"/>
              <a:gd name="connsiteY1222" fmla="*/ 2704667 h 3094037"/>
              <a:gd name="connsiteX1223" fmla="*/ 5146274 w 6005794"/>
              <a:gd name="connsiteY1223" fmla="*/ 2703826 h 3094037"/>
              <a:gd name="connsiteX1224" fmla="*/ 5143904 w 6005794"/>
              <a:gd name="connsiteY1224" fmla="*/ 2703826 h 3094037"/>
              <a:gd name="connsiteX1225" fmla="*/ 5141872 w 6005794"/>
              <a:gd name="connsiteY1225" fmla="*/ 2704247 h 3094037"/>
              <a:gd name="connsiteX1226" fmla="*/ 5139841 w 6005794"/>
              <a:gd name="connsiteY1226" fmla="*/ 2706350 h 3094037"/>
              <a:gd name="connsiteX1227" fmla="*/ 5138485 w 6005794"/>
              <a:gd name="connsiteY1227" fmla="*/ 2708873 h 3094037"/>
              <a:gd name="connsiteX1228" fmla="*/ 5135438 w 6005794"/>
              <a:gd name="connsiteY1228" fmla="*/ 2715179 h 3094037"/>
              <a:gd name="connsiteX1229" fmla="*/ 5132728 w 6005794"/>
              <a:gd name="connsiteY1229" fmla="*/ 2721487 h 3094037"/>
              <a:gd name="connsiteX1230" fmla="*/ 5131035 w 6005794"/>
              <a:gd name="connsiteY1230" fmla="*/ 2724850 h 3094037"/>
              <a:gd name="connsiteX1231" fmla="*/ 5129341 w 6005794"/>
              <a:gd name="connsiteY1231" fmla="*/ 2726952 h 3094037"/>
              <a:gd name="connsiteX1232" fmla="*/ 5127309 w 6005794"/>
              <a:gd name="connsiteY1232" fmla="*/ 2728213 h 3094037"/>
              <a:gd name="connsiteX1233" fmla="*/ 5125277 w 6005794"/>
              <a:gd name="connsiteY1233" fmla="*/ 2728635 h 3094037"/>
              <a:gd name="connsiteX1234" fmla="*/ 5122568 w 6005794"/>
              <a:gd name="connsiteY1234" fmla="*/ 2728213 h 3094037"/>
              <a:gd name="connsiteX1235" fmla="*/ 5119182 w 6005794"/>
              <a:gd name="connsiteY1235" fmla="*/ 2726112 h 3094037"/>
              <a:gd name="connsiteX1236" fmla="*/ 5115796 w 6005794"/>
              <a:gd name="connsiteY1236" fmla="*/ 2721907 h 3094037"/>
              <a:gd name="connsiteX1237" fmla="*/ 5111732 w 6005794"/>
              <a:gd name="connsiteY1237" fmla="*/ 2716441 h 3094037"/>
              <a:gd name="connsiteX1238" fmla="*/ 5109022 w 6005794"/>
              <a:gd name="connsiteY1238" fmla="*/ 2712657 h 3094037"/>
              <a:gd name="connsiteX1239" fmla="*/ 5105974 w 6005794"/>
              <a:gd name="connsiteY1239" fmla="*/ 2709293 h 3094037"/>
              <a:gd name="connsiteX1240" fmla="*/ 5102248 w 6005794"/>
              <a:gd name="connsiteY1240" fmla="*/ 2706350 h 3094037"/>
              <a:gd name="connsiteX1241" fmla="*/ 5099201 w 6005794"/>
              <a:gd name="connsiteY1241" fmla="*/ 2704247 h 3094037"/>
              <a:gd name="connsiteX1242" fmla="*/ 5095476 w 6005794"/>
              <a:gd name="connsiteY1242" fmla="*/ 2702986 h 3094037"/>
              <a:gd name="connsiteX1243" fmla="*/ 5092428 w 6005794"/>
              <a:gd name="connsiteY1243" fmla="*/ 2702566 h 3094037"/>
              <a:gd name="connsiteX1244" fmla="*/ 5088703 w 6005794"/>
              <a:gd name="connsiteY1244" fmla="*/ 2702145 h 3094037"/>
              <a:gd name="connsiteX1245" fmla="*/ 5085316 w 6005794"/>
              <a:gd name="connsiteY1245" fmla="*/ 2702566 h 3094037"/>
              <a:gd name="connsiteX1246" fmla="*/ 5081590 w 6005794"/>
              <a:gd name="connsiteY1246" fmla="*/ 2702986 h 3094037"/>
              <a:gd name="connsiteX1247" fmla="*/ 5077866 w 6005794"/>
              <a:gd name="connsiteY1247" fmla="*/ 2704247 h 3094037"/>
              <a:gd name="connsiteX1248" fmla="*/ 5070415 w 6005794"/>
              <a:gd name="connsiteY1248" fmla="*/ 2707611 h 3094037"/>
              <a:gd name="connsiteX1249" fmla="*/ 5063303 w 6005794"/>
              <a:gd name="connsiteY1249" fmla="*/ 2711395 h 3094037"/>
              <a:gd name="connsiteX1250" fmla="*/ 5055853 w 6005794"/>
              <a:gd name="connsiteY1250" fmla="*/ 2715179 h 3094037"/>
              <a:gd name="connsiteX1251" fmla="*/ 5045355 w 6005794"/>
              <a:gd name="connsiteY1251" fmla="*/ 2722748 h 3094037"/>
              <a:gd name="connsiteX1252" fmla="*/ 5036549 w 6005794"/>
              <a:gd name="connsiteY1252" fmla="*/ 2726952 h 3094037"/>
              <a:gd name="connsiteX1253" fmla="*/ 5033162 w 6005794"/>
              <a:gd name="connsiteY1253" fmla="*/ 2728213 h 3094037"/>
              <a:gd name="connsiteX1254" fmla="*/ 5029437 w 6005794"/>
              <a:gd name="connsiteY1254" fmla="*/ 2729476 h 3094037"/>
              <a:gd name="connsiteX1255" fmla="*/ 5026389 w 6005794"/>
              <a:gd name="connsiteY1255" fmla="*/ 2729476 h 3094037"/>
              <a:gd name="connsiteX1256" fmla="*/ 5023680 w 6005794"/>
              <a:gd name="connsiteY1256" fmla="*/ 2728635 h 3094037"/>
              <a:gd name="connsiteX1257" fmla="*/ 5020632 w 6005794"/>
              <a:gd name="connsiteY1257" fmla="*/ 2727793 h 3094037"/>
              <a:gd name="connsiteX1258" fmla="*/ 5017922 w 6005794"/>
              <a:gd name="connsiteY1258" fmla="*/ 2725271 h 3094037"/>
              <a:gd name="connsiteX1259" fmla="*/ 5014536 w 6005794"/>
              <a:gd name="connsiteY1259" fmla="*/ 2722748 h 3094037"/>
              <a:gd name="connsiteX1260" fmla="*/ 5011488 w 6005794"/>
              <a:gd name="connsiteY1260" fmla="*/ 2718544 h 3094037"/>
              <a:gd name="connsiteX1261" fmla="*/ 5003360 w 6005794"/>
              <a:gd name="connsiteY1261" fmla="*/ 2709293 h 3094037"/>
              <a:gd name="connsiteX1262" fmla="*/ 4993539 w 6005794"/>
              <a:gd name="connsiteY1262" fmla="*/ 2695838 h 3094037"/>
              <a:gd name="connsiteX1263" fmla="*/ 4991169 w 6005794"/>
              <a:gd name="connsiteY1263" fmla="*/ 2693735 h 3094037"/>
              <a:gd name="connsiteX1264" fmla="*/ 4988458 w 6005794"/>
              <a:gd name="connsiteY1264" fmla="*/ 2692054 h 3094037"/>
              <a:gd name="connsiteX1265" fmla="*/ 4985073 w 6005794"/>
              <a:gd name="connsiteY1265" fmla="*/ 2690792 h 3094037"/>
              <a:gd name="connsiteX1266" fmla="*/ 4981347 w 6005794"/>
              <a:gd name="connsiteY1266" fmla="*/ 2690372 h 3094037"/>
              <a:gd name="connsiteX1267" fmla="*/ 4973896 w 6005794"/>
              <a:gd name="connsiteY1267" fmla="*/ 2689531 h 3094037"/>
              <a:gd name="connsiteX1268" fmla="*/ 4966108 w 6005794"/>
              <a:gd name="connsiteY1268" fmla="*/ 2689111 h 3094037"/>
              <a:gd name="connsiteX1269" fmla="*/ 4899391 w 6005794"/>
              <a:gd name="connsiteY1269" fmla="*/ 2681542 h 3094037"/>
              <a:gd name="connsiteX1270" fmla="*/ 4832336 w 6005794"/>
              <a:gd name="connsiteY1270" fmla="*/ 2673973 h 3094037"/>
              <a:gd name="connsiteX1271" fmla="*/ 4831998 w 6005794"/>
              <a:gd name="connsiteY1271" fmla="*/ 2674815 h 3094037"/>
              <a:gd name="connsiteX1272" fmla="*/ 4831998 w 6005794"/>
              <a:gd name="connsiteY1272" fmla="*/ 2705508 h 3094037"/>
              <a:gd name="connsiteX1273" fmla="*/ 4843173 w 6005794"/>
              <a:gd name="connsiteY1273" fmla="*/ 2705508 h 3094037"/>
              <a:gd name="connsiteX1274" fmla="*/ 4847576 w 6005794"/>
              <a:gd name="connsiteY1274" fmla="*/ 2704667 h 3094037"/>
              <a:gd name="connsiteX1275" fmla="*/ 4851979 w 6005794"/>
              <a:gd name="connsiteY1275" fmla="*/ 2705508 h 3094037"/>
              <a:gd name="connsiteX1276" fmla="*/ 4856042 w 6005794"/>
              <a:gd name="connsiteY1276" fmla="*/ 2705929 h 3094037"/>
              <a:gd name="connsiteX1277" fmla="*/ 4860107 w 6005794"/>
              <a:gd name="connsiteY1277" fmla="*/ 2707191 h 3094037"/>
              <a:gd name="connsiteX1278" fmla="*/ 4868235 w 6005794"/>
              <a:gd name="connsiteY1278" fmla="*/ 2709714 h 3094037"/>
              <a:gd name="connsiteX1279" fmla="*/ 4876024 w 6005794"/>
              <a:gd name="connsiteY1279" fmla="*/ 2713077 h 3094037"/>
              <a:gd name="connsiteX1280" fmla="*/ 4884151 w 6005794"/>
              <a:gd name="connsiteY1280" fmla="*/ 2717702 h 3094037"/>
              <a:gd name="connsiteX1281" fmla="*/ 4891602 w 6005794"/>
              <a:gd name="connsiteY1281" fmla="*/ 2722748 h 3094037"/>
              <a:gd name="connsiteX1282" fmla="*/ 4906842 w 6005794"/>
              <a:gd name="connsiteY1282" fmla="*/ 2732839 h 3094037"/>
              <a:gd name="connsiteX1283" fmla="*/ 4914970 w 6005794"/>
              <a:gd name="connsiteY1283" fmla="*/ 2737464 h 3094037"/>
              <a:gd name="connsiteX1284" fmla="*/ 4922759 w 6005794"/>
              <a:gd name="connsiteY1284" fmla="*/ 2741669 h 3094037"/>
              <a:gd name="connsiteX1285" fmla="*/ 4930548 w 6005794"/>
              <a:gd name="connsiteY1285" fmla="*/ 2745033 h 3094037"/>
              <a:gd name="connsiteX1286" fmla="*/ 4939354 w 6005794"/>
              <a:gd name="connsiteY1286" fmla="*/ 2747134 h 3094037"/>
              <a:gd name="connsiteX1287" fmla="*/ 4943756 w 6005794"/>
              <a:gd name="connsiteY1287" fmla="*/ 2747555 h 3094037"/>
              <a:gd name="connsiteX1288" fmla="*/ 4947820 w 6005794"/>
              <a:gd name="connsiteY1288" fmla="*/ 2747555 h 3094037"/>
              <a:gd name="connsiteX1289" fmla="*/ 4952222 w 6005794"/>
              <a:gd name="connsiteY1289" fmla="*/ 2747134 h 3094037"/>
              <a:gd name="connsiteX1290" fmla="*/ 4957303 w 6005794"/>
              <a:gd name="connsiteY1290" fmla="*/ 2746715 h 3094037"/>
              <a:gd name="connsiteX1291" fmla="*/ 4961705 w 6005794"/>
              <a:gd name="connsiteY1291" fmla="*/ 2745453 h 3094037"/>
              <a:gd name="connsiteX1292" fmla="*/ 4966446 w 6005794"/>
              <a:gd name="connsiteY1292" fmla="*/ 2743771 h 3094037"/>
              <a:gd name="connsiteX1293" fmla="*/ 4971187 w 6005794"/>
              <a:gd name="connsiteY1293" fmla="*/ 2741669 h 3094037"/>
              <a:gd name="connsiteX1294" fmla="*/ 4976605 w 6005794"/>
              <a:gd name="connsiteY1294" fmla="*/ 2738725 h 3094037"/>
              <a:gd name="connsiteX1295" fmla="*/ 4981008 w 6005794"/>
              <a:gd name="connsiteY1295" fmla="*/ 2736623 h 3094037"/>
              <a:gd name="connsiteX1296" fmla="*/ 4985411 w 6005794"/>
              <a:gd name="connsiteY1296" fmla="*/ 2735782 h 3094037"/>
              <a:gd name="connsiteX1297" fmla="*/ 4989475 w 6005794"/>
              <a:gd name="connsiteY1297" fmla="*/ 2736623 h 3094037"/>
              <a:gd name="connsiteX1298" fmla="*/ 4993877 w 6005794"/>
              <a:gd name="connsiteY1298" fmla="*/ 2738305 h 3094037"/>
              <a:gd name="connsiteX1299" fmla="*/ 4997941 w 6005794"/>
              <a:gd name="connsiteY1299" fmla="*/ 2740407 h 3094037"/>
              <a:gd name="connsiteX1300" fmla="*/ 5002006 w 6005794"/>
              <a:gd name="connsiteY1300" fmla="*/ 2743351 h 3094037"/>
              <a:gd name="connsiteX1301" fmla="*/ 5010471 w 6005794"/>
              <a:gd name="connsiteY1301" fmla="*/ 2750499 h 3094037"/>
              <a:gd name="connsiteX1302" fmla="*/ 5019276 w 6005794"/>
              <a:gd name="connsiteY1302" fmla="*/ 2758487 h 3094037"/>
              <a:gd name="connsiteX1303" fmla="*/ 5023680 w 6005794"/>
              <a:gd name="connsiteY1303" fmla="*/ 2761431 h 3094037"/>
              <a:gd name="connsiteX1304" fmla="*/ 5028421 w 6005794"/>
              <a:gd name="connsiteY1304" fmla="*/ 2764795 h 3094037"/>
              <a:gd name="connsiteX1305" fmla="*/ 5033501 w 6005794"/>
              <a:gd name="connsiteY1305" fmla="*/ 2767317 h 3094037"/>
              <a:gd name="connsiteX1306" fmla="*/ 5038580 w 6005794"/>
              <a:gd name="connsiteY1306" fmla="*/ 2768999 h 3094037"/>
              <a:gd name="connsiteX1307" fmla="*/ 5044000 w 6005794"/>
              <a:gd name="connsiteY1307" fmla="*/ 2769420 h 3094037"/>
              <a:gd name="connsiteX1308" fmla="*/ 5049757 w 6005794"/>
              <a:gd name="connsiteY1308" fmla="*/ 2768999 h 3094037"/>
              <a:gd name="connsiteX1309" fmla="*/ 5054159 w 6005794"/>
              <a:gd name="connsiteY1309" fmla="*/ 2768999 h 3094037"/>
              <a:gd name="connsiteX1310" fmla="*/ 5055514 w 6005794"/>
              <a:gd name="connsiteY1310" fmla="*/ 2768999 h 3094037"/>
              <a:gd name="connsiteX1311" fmla="*/ 5055853 w 6005794"/>
              <a:gd name="connsiteY1311" fmla="*/ 2769420 h 3094037"/>
              <a:gd name="connsiteX1312" fmla="*/ 5056529 w 6005794"/>
              <a:gd name="connsiteY1312" fmla="*/ 2769840 h 3094037"/>
              <a:gd name="connsiteX1313" fmla="*/ 5056529 w 6005794"/>
              <a:gd name="connsiteY1313" fmla="*/ 2771101 h 3094037"/>
              <a:gd name="connsiteX1314" fmla="*/ 5055175 w 6005794"/>
              <a:gd name="connsiteY1314" fmla="*/ 2773205 h 3094037"/>
              <a:gd name="connsiteX1315" fmla="*/ 5051111 w 6005794"/>
              <a:gd name="connsiteY1315" fmla="*/ 2779091 h 3094037"/>
              <a:gd name="connsiteX1316" fmla="*/ 5049079 w 6005794"/>
              <a:gd name="connsiteY1316" fmla="*/ 2781613 h 3094037"/>
              <a:gd name="connsiteX1317" fmla="*/ 5048402 w 6005794"/>
              <a:gd name="connsiteY1317" fmla="*/ 2784136 h 3094037"/>
              <a:gd name="connsiteX1318" fmla="*/ 5044677 w 6005794"/>
              <a:gd name="connsiteY1318" fmla="*/ 2798432 h 3094037"/>
              <a:gd name="connsiteX1319" fmla="*/ 5040612 w 6005794"/>
              <a:gd name="connsiteY1319" fmla="*/ 2811466 h 3094037"/>
              <a:gd name="connsiteX1320" fmla="*/ 5036549 w 6005794"/>
              <a:gd name="connsiteY1320" fmla="*/ 2822399 h 3094037"/>
              <a:gd name="connsiteX1321" fmla="*/ 5031807 w 6005794"/>
              <a:gd name="connsiteY1321" fmla="*/ 2832910 h 3094037"/>
              <a:gd name="connsiteX1322" fmla="*/ 5026727 w 6005794"/>
              <a:gd name="connsiteY1322" fmla="*/ 2842581 h 3094037"/>
              <a:gd name="connsiteX1323" fmla="*/ 5020970 w 6005794"/>
              <a:gd name="connsiteY1323" fmla="*/ 2850150 h 3094037"/>
              <a:gd name="connsiteX1324" fmla="*/ 5015213 w 6005794"/>
              <a:gd name="connsiteY1324" fmla="*/ 2857719 h 3094037"/>
              <a:gd name="connsiteX1325" fmla="*/ 5008440 w 6005794"/>
              <a:gd name="connsiteY1325" fmla="*/ 2863184 h 3094037"/>
              <a:gd name="connsiteX1326" fmla="*/ 5001329 w 6005794"/>
              <a:gd name="connsiteY1326" fmla="*/ 2868229 h 3094037"/>
              <a:gd name="connsiteX1327" fmla="*/ 4993877 w 6005794"/>
              <a:gd name="connsiteY1327" fmla="*/ 2871593 h 3094037"/>
              <a:gd name="connsiteX1328" fmla="*/ 4986088 w 6005794"/>
              <a:gd name="connsiteY1328" fmla="*/ 2873696 h 3094037"/>
              <a:gd name="connsiteX1329" fmla="*/ 4977961 w 6005794"/>
              <a:gd name="connsiteY1329" fmla="*/ 2874117 h 3094037"/>
              <a:gd name="connsiteX1330" fmla="*/ 4968817 w 6005794"/>
              <a:gd name="connsiteY1330" fmla="*/ 2874117 h 3094037"/>
              <a:gd name="connsiteX1331" fmla="*/ 4960012 w 6005794"/>
              <a:gd name="connsiteY1331" fmla="*/ 2873276 h 3094037"/>
              <a:gd name="connsiteX1332" fmla="*/ 4949852 w 6005794"/>
              <a:gd name="connsiteY1332" fmla="*/ 2870333 h 3094037"/>
              <a:gd name="connsiteX1333" fmla="*/ 4940030 w 6005794"/>
              <a:gd name="connsiteY1333" fmla="*/ 2866548 h 3094037"/>
              <a:gd name="connsiteX1334" fmla="*/ 4936983 w 6005794"/>
              <a:gd name="connsiteY1334" fmla="*/ 2865286 h 3094037"/>
              <a:gd name="connsiteX1335" fmla="*/ 4933257 w 6005794"/>
              <a:gd name="connsiteY1335" fmla="*/ 2864865 h 3094037"/>
              <a:gd name="connsiteX1336" fmla="*/ 4930548 w 6005794"/>
              <a:gd name="connsiteY1336" fmla="*/ 2864865 h 3094037"/>
              <a:gd name="connsiteX1337" fmla="*/ 4927500 w 6005794"/>
              <a:gd name="connsiteY1337" fmla="*/ 2865286 h 3094037"/>
              <a:gd name="connsiteX1338" fmla="*/ 4924791 w 6005794"/>
              <a:gd name="connsiteY1338" fmla="*/ 2865707 h 3094037"/>
              <a:gd name="connsiteX1339" fmla="*/ 4922081 w 6005794"/>
              <a:gd name="connsiteY1339" fmla="*/ 2867389 h 3094037"/>
              <a:gd name="connsiteX1340" fmla="*/ 4920050 w 6005794"/>
              <a:gd name="connsiteY1340" fmla="*/ 2869912 h 3094037"/>
              <a:gd name="connsiteX1341" fmla="*/ 4917679 w 6005794"/>
              <a:gd name="connsiteY1341" fmla="*/ 2873276 h 3094037"/>
              <a:gd name="connsiteX1342" fmla="*/ 4916663 w 6005794"/>
              <a:gd name="connsiteY1342" fmla="*/ 2875798 h 3094037"/>
              <a:gd name="connsiteX1343" fmla="*/ 4915986 w 6005794"/>
              <a:gd name="connsiteY1343" fmla="*/ 2878320 h 3094037"/>
              <a:gd name="connsiteX1344" fmla="*/ 4915986 w 6005794"/>
              <a:gd name="connsiteY1344" fmla="*/ 2880424 h 3094037"/>
              <a:gd name="connsiteX1345" fmla="*/ 4915986 w 6005794"/>
              <a:gd name="connsiteY1345" fmla="*/ 2882105 h 3094037"/>
              <a:gd name="connsiteX1346" fmla="*/ 4916663 w 6005794"/>
              <a:gd name="connsiteY1346" fmla="*/ 2883787 h 3094037"/>
              <a:gd name="connsiteX1347" fmla="*/ 4917679 w 6005794"/>
              <a:gd name="connsiteY1347" fmla="*/ 2885048 h 3094037"/>
              <a:gd name="connsiteX1348" fmla="*/ 4920050 w 6005794"/>
              <a:gd name="connsiteY1348" fmla="*/ 2887151 h 3094037"/>
              <a:gd name="connsiteX1349" fmla="*/ 4922759 w 6005794"/>
              <a:gd name="connsiteY1349" fmla="*/ 2888832 h 3094037"/>
              <a:gd name="connsiteX1350" fmla="*/ 4925468 w 6005794"/>
              <a:gd name="connsiteY1350" fmla="*/ 2889673 h 3094037"/>
              <a:gd name="connsiteX1351" fmla="*/ 4927161 w 6005794"/>
              <a:gd name="connsiteY1351" fmla="*/ 2890936 h 3094037"/>
              <a:gd name="connsiteX1352" fmla="*/ 4927500 w 6005794"/>
              <a:gd name="connsiteY1352" fmla="*/ 2891356 h 3094037"/>
              <a:gd name="connsiteX1353" fmla="*/ 4927839 w 6005794"/>
              <a:gd name="connsiteY1353" fmla="*/ 2892196 h 3094037"/>
              <a:gd name="connsiteX1354" fmla="*/ 4927839 w 6005794"/>
              <a:gd name="connsiteY1354" fmla="*/ 2904391 h 3094037"/>
              <a:gd name="connsiteX1355" fmla="*/ 4928854 w 6005794"/>
              <a:gd name="connsiteY1355" fmla="*/ 2915322 h 3094037"/>
              <a:gd name="connsiteX1356" fmla="*/ 4931225 w 6005794"/>
              <a:gd name="connsiteY1356" fmla="*/ 2926254 h 3094037"/>
              <a:gd name="connsiteX1357" fmla="*/ 4933934 w 6005794"/>
              <a:gd name="connsiteY1357" fmla="*/ 2935085 h 3094037"/>
              <a:gd name="connsiteX1358" fmla="*/ 4937321 w 6005794"/>
              <a:gd name="connsiteY1358" fmla="*/ 2943493 h 3094037"/>
              <a:gd name="connsiteX1359" fmla="*/ 4941385 w 6005794"/>
              <a:gd name="connsiteY1359" fmla="*/ 2951062 h 3094037"/>
              <a:gd name="connsiteX1360" fmla="*/ 4946465 w 6005794"/>
              <a:gd name="connsiteY1360" fmla="*/ 2957790 h 3094037"/>
              <a:gd name="connsiteX1361" fmla="*/ 4951883 w 6005794"/>
              <a:gd name="connsiteY1361" fmla="*/ 2964096 h 3094037"/>
              <a:gd name="connsiteX1362" fmla="*/ 4957980 w 6005794"/>
              <a:gd name="connsiteY1362" fmla="*/ 2969562 h 3094037"/>
              <a:gd name="connsiteX1363" fmla="*/ 4964414 w 6005794"/>
              <a:gd name="connsiteY1363" fmla="*/ 2975029 h 3094037"/>
              <a:gd name="connsiteX1364" fmla="*/ 4971187 w 6005794"/>
              <a:gd name="connsiteY1364" fmla="*/ 2979654 h 3094037"/>
              <a:gd name="connsiteX1365" fmla="*/ 4977961 w 6005794"/>
              <a:gd name="connsiteY1365" fmla="*/ 2984699 h 3094037"/>
              <a:gd name="connsiteX1366" fmla="*/ 4992184 w 6005794"/>
              <a:gd name="connsiteY1366" fmla="*/ 2993108 h 3094037"/>
              <a:gd name="connsiteX1367" fmla="*/ 5006747 w 6005794"/>
              <a:gd name="connsiteY1367" fmla="*/ 3001518 h 3094037"/>
              <a:gd name="connsiteX1368" fmla="*/ 5010133 w 6005794"/>
              <a:gd name="connsiteY1368" fmla="*/ 3005302 h 3094037"/>
              <a:gd name="connsiteX1369" fmla="*/ 5013858 w 6005794"/>
              <a:gd name="connsiteY1369" fmla="*/ 3008667 h 3094037"/>
              <a:gd name="connsiteX1370" fmla="*/ 5017245 w 6005794"/>
              <a:gd name="connsiteY1370" fmla="*/ 3011610 h 3094037"/>
              <a:gd name="connsiteX1371" fmla="*/ 5020970 w 6005794"/>
              <a:gd name="connsiteY1371" fmla="*/ 3013291 h 3094037"/>
              <a:gd name="connsiteX1372" fmla="*/ 5025035 w 6005794"/>
              <a:gd name="connsiteY1372" fmla="*/ 3014132 h 3094037"/>
              <a:gd name="connsiteX1373" fmla="*/ 5029099 w 6005794"/>
              <a:gd name="connsiteY1373" fmla="*/ 3015394 h 3094037"/>
              <a:gd name="connsiteX1374" fmla="*/ 5037564 w 6005794"/>
              <a:gd name="connsiteY1374" fmla="*/ 3015814 h 3094037"/>
              <a:gd name="connsiteX1375" fmla="*/ 5046709 w 6005794"/>
              <a:gd name="connsiteY1375" fmla="*/ 3015814 h 3094037"/>
              <a:gd name="connsiteX1376" fmla="*/ 5055514 w 6005794"/>
              <a:gd name="connsiteY1376" fmla="*/ 3016234 h 3094037"/>
              <a:gd name="connsiteX1377" fmla="*/ 5059916 w 6005794"/>
              <a:gd name="connsiteY1377" fmla="*/ 3016234 h 3094037"/>
              <a:gd name="connsiteX1378" fmla="*/ 5064658 w 6005794"/>
              <a:gd name="connsiteY1378" fmla="*/ 3017496 h 3094037"/>
              <a:gd name="connsiteX1379" fmla="*/ 5069061 w 6005794"/>
              <a:gd name="connsiteY1379" fmla="*/ 3018757 h 3094037"/>
              <a:gd name="connsiteX1380" fmla="*/ 5073463 w 6005794"/>
              <a:gd name="connsiteY1380" fmla="*/ 3020439 h 3094037"/>
              <a:gd name="connsiteX1381" fmla="*/ 5069399 w 6005794"/>
              <a:gd name="connsiteY1381" fmla="*/ 3023803 h 3094037"/>
              <a:gd name="connsiteX1382" fmla="*/ 5065335 w 6005794"/>
              <a:gd name="connsiteY1382" fmla="*/ 3026325 h 3094037"/>
              <a:gd name="connsiteX1383" fmla="*/ 5061271 w 6005794"/>
              <a:gd name="connsiteY1383" fmla="*/ 3028848 h 3094037"/>
              <a:gd name="connsiteX1384" fmla="*/ 5057207 w 6005794"/>
              <a:gd name="connsiteY1384" fmla="*/ 3029689 h 3094037"/>
              <a:gd name="connsiteX1385" fmla="*/ 5052805 w 6005794"/>
              <a:gd name="connsiteY1385" fmla="*/ 3030531 h 3094037"/>
              <a:gd name="connsiteX1386" fmla="*/ 5048740 w 6005794"/>
              <a:gd name="connsiteY1386" fmla="*/ 3030951 h 3094037"/>
              <a:gd name="connsiteX1387" fmla="*/ 5040273 w 6005794"/>
              <a:gd name="connsiteY1387" fmla="*/ 3030951 h 3094037"/>
              <a:gd name="connsiteX1388" fmla="*/ 5031807 w 6005794"/>
              <a:gd name="connsiteY1388" fmla="*/ 3030951 h 3094037"/>
              <a:gd name="connsiteX1389" fmla="*/ 5028082 w 6005794"/>
              <a:gd name="connsiteY1389" fmla="*/ 3031372 h 3094037"/>
              <a:gd name="connsiteX1390" fmla="*/ 5024018 w 6005794"/>
              <a:gd name="connsiteY1390" fmla="*/ 3032633 h 3094037"/>
              <a:gd name="connsiteX1391" fmla="*/ 5020632 w 6005794"/>
              <a:gd name="connsiteY1391" fmla="*/ 3034315 h 3094037"/>
              <a:gd name="connsiteX1392" fmla="*/ 5017245 w 6005794"/>
              <a:gd name="connsiteY1392" fmla="*/ 3036416 h 3094037"/>
              <a:gd name="connsiteX1393" fmla="*/ 5014197 w 6005794"/>
              <a:gd name="connsiteY1393" fmla="*/ 3039780 h 3094037"/>
              <a:gd name="connsiteX1394" fmla="*/ 5011488 w 6005794"/>
              <a:gd name="connsiteY1394" fmla="*/ 3044406 h 3094037"/>
              <a:gd name="connsiteX1395" fmla="*/ 5009117 w 6005794"/>
              <a:gd name="connsiteY1395" fmla="*/ 3049871 h 3094037"/>
              <a:gd name="connsiteX1396" fmla="*/ 5007762 w 6005794"/>
              <a:gd name="connsiteY1396" fmla="*/ 3054918 h 3094037"/>
              <a:gd name="connsiteX1397" fmla="*/ 5007424 w 6005794"/>
              <a:gd name="connsiteY1397" fmla="*/ 3059543 h 3094037"/>
              <a:gd name="connsiteX1398" fmla="*/ 5007762 w 6005794"/>
              <a:gd name="connsiteY1398" fmla="*/ 3063747 h 3094037"/>
              <a:gd name="connsiteX1399" fmla="*/ 5009117 w 6005794"/>
              <a:gd name="connsiteY1399" fmla="*/ 3067531 h 3094037"/>
              <a:gd name="connsiteX1400" fmla="*/ 5011149 w 6005794"/>
              <a:gd name="connsiteY1400" fmla="*/ 3070895 h 3094037"/>
              <a:gd name="connsiteX1401" fmla="*/ 5013181 w 6005794"/>
              <a:gd name="connsiteY1401" fmla="*/ 3075100 h 3094037"/>
              <a:gd name="connsiteX1402" fmla="*/ 5015890 w 6005794"/>
              <a:gd name="connsiteY1402" fmla="*/ 3077623 h 3094037"/>
              <a:gd name="connsiteX1403" fmla="*/ 5021987 w 6005794"/>
              <a:gd name="connsiteY1403" fmla="*/ 3084351 h 3094037"/>
              <a:gd name="connsiteX1404" fmla="*/ 5027405 w 6005794"/>
              <a:gd name="connsiteY1404" fmla="*/ 3091077 h 3094037"/>
              <a:gd name="connsiteX1405" fmla="*/ 5029491 w 6005794"/>
              <a:gd name="connsiteY1405" fmla="*/ 3094037 h 3094037"/>
              <a:gd name="connsiteX1406" fmla="*/ 0 w 6005794"/>
              <a:gd name="connsiteY1406" fmla="*/ 3094037 h 309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</a:cxnLst>
            <a:rect l="l" t="t" r="r" b="b"/>
            <a:pathLst>
              <a:path w="6005794" h="3094037">
                <a:moveTo>
                  <a:pt x="5388987" y="45210"/>
                </a:moveTo>
                <a:lnTo>
                  <a:pt x="5396519" y="45210"/>
                </a:lnTo>
                <a:lnTo>
                  <a:pt x="5404051" y="46006"/>
                </a:lnTo>
                <a:lnTo>
                  <a:pt x="5412269" y="48397"/>
                </a:lnTo>
                <a:lnTo>
                  <a:pt x="5420828" y="51982"/>
                </a:lnTo>
                <a:lnTo>
                  <a:pt x="5430072" y="57558"/>
                </a:lnTo>
                <a:lnTo>
                  <a:pt x="5419459" y="58356"/>
                </a:lnTo>
                <a:lnTo>
                  <a:pt x="5409871" y="59152"/>
                </a:lnTo>
                <a:lnTo>
                  <a:pt x="5401654" y="59948"/>
                </a:lnTo>
                <a:lnTo>
                  <a:pt x="5394122" y="60348"/>
                </a:lnTo>
                <a:lnTo>
                  <a:pt x="5386932" y="59948"/>
                </a:lnTo>
                <a:lnTo>
                  <a:pt x="5383509" y="59152"/>
                </a:lnTo>
                <a:lnTo>
                  <a:pt x="5380085" y="58753"/>
                </a:lnTo>
                <a:lnTo>
                  <a:pt x="5377003" y="57161"/>
                </a:lnTo>
                <a:lnTo>
                  <a:pt x="5374264" y="55568"/>
                </a:lnTo>
                <a:lnTo>
                  <a:pt x="5370840" y="53973"/>
                </a:lnTo>
                <a:lnTo>
                  <a:pt x="5367759" y="51185"/>
                </a:lnTo>
                <a:lnTo>
                  <a:pt x="5374949" y="48397"/>
                </a:lnTo>
                <a:lnTo>
                  <a:pt x="5381797" y="46006"/>
                </a:lnTo>
                <a:close/>
                <a:moveTo>
                  <a:pt x="0" y="0"/>
                </a:moveTo>
                <a:lnTo>
                  <a:pt x="4904900" y="0"/>
                </a:lnTo>
                <a:lnTo>
                  <a:pt x="5026389" y="9890"/>
                </a:lnTo>
                <a:lnTo>
                  <a:pt x="5037903" y="10732"/>
                </a:lnTo>
                <a:lnTo>
                  <a:pt x="5049757" y="11573"/>
                </a:lnTo>
                <a:lnTo>
                  <a:pt x="5091411" y="26288"/>
                </a:lnTo>
                <a:lnTo>
                  <a:pt x="5095137" y="21664"/>
                </a:lnTo>
                <a:lnTo>
                  <a:pt x="5098524" y="17880"/>
                </a:lnTo>
                <a:lnTo>
                  <a:pt x="5102248" y="14936"/>
                </a:lnTo>
                <a:lnTo>
                  <a:pt x="5106312" y="13254"/>
                </a:lnTo>
                <a:lnTo>
                  <a:pt x="5110038" y="12413"/>
                </a:lnTo>
                <a:lnTo>
                  <a:pt x="5113763" y="11152"/>
                </a:lnTo>
                <a:lnTo>
                  <a:pt x="5117827" y="11152"/>
                </a:lnTo>
                <a:lnTo>
                  <a:pt x="5121891" y="11573"/>
                </a:lnTo>
                <a:lnTo>
                  <a:pt x="5130018" y="12833"/>
                </a:lnTo>
                <a:lnTo>
                  <a:pt x="5138147" y="14515"/>
                </a:lnTo>
                <a:lnTo>
                  <a:pt x="5146613" y="15776"/>
                </a:lnTo>
                <a:lnTo>
                  <a:pt x="5150338" y="15776"/>
                </a:lnTo>
                <a:lnTo>
                  <a:pt x="5154403" y="15776"/>
                </a:lnTo>
                <a:lnTo>
                  <a:pt x="5257016" y="13254"/>
                </a:lnTo>
                <a:lnTo>
                  <a:pt x="5267177" y="13254"/>
                </a:lnTo>
                <a:lnTo>
                  <a:pt x="5271918" y="14095"/>
                </a:lnTo>
                <a:lnTo>
                  <a:pt x="5276320" y="14936"/>
                </a:lnTo>
                <a:lnTo>
                  <a:pt x="5280384" y="16198"/>
                </a:lnTo>
                <a:lnTo>
                  <a:pt x="5284447" y="17459"/>
                </a:lnTo>
                <a:lnTo>
                  <a:pt x="5288513" y="19561"/>
                </a:lnTo>
                <a:lnTo>
                  <a:pt x="5291898" y="21664"/>
                </a:lnTo>
                <a:lnTo>
                  <a:pt x="5295285" y="24607"/>
                </a:lnTo>
                <a:lnTo>
                  <a:pt x="5297994" y="27971"/>
                </a:lnTo>
                <a:lnTo>
                  <a:pt x="5300703" y="31755"/>
                </a:lnTo>
                <a:lnTo>
                  <a:pt x="5302397" y="36379"/>
                </a:lnTo>
                <a:lnTo>
                  <a:pt x="5304429" y="41847"/>
                </a:lnTo>
                <a:lnTo>
                  <a:pt x="5305783" y="47312"/>
                </a:lnTo>
                <a:lnTo>
                  <a:pt x="5307138" y="54040"/>
                </a:lnTo>
                <a:lnTo>
                  <a:pt x="5307477" y="61188"/>
                </a:lnTo>
                <a:lnTo>
                  <a:pt x="5309848" y="65393"/>
                </a:lnTo>
                <a:lnTo>
                  <a:pt x="5311880" y="68756"/>
                </a:lnTo>
                <a:lnTo>
                  <a:pt x="5315266" y="71279"/>
                </a:lnTo>
                <a:lnTo>
                  <a:pt x="5318314" y="72960"/>
                </a:lnTo>
                <a:lnTo>
                  <a:pt x="5321362" y="74222"/>
                </a:lnTo>
                <a:lnTo>
                  <a:pt x="5325087" y="75063"/>
                </a:lnTo>
                <a:lnTo>
                  <a:pt x="5332539" y="75903"/>
                </a:lnTo>
                <a:lnTo>
                  <a:pt x="5337618" y="76324"/>
                </a:lnTo>
                <a:lnTo>
                  <a:pt x="5342359" y="76324"/>
                </a:lnTo>
                <a:lnTo>
                  <a:pt x="5352858" y="76324"/>
                </a:lnTo>
                <a:lnTo>
                  <a:pt x="5363017" y="75903"/>
                </a:lnTo>
                <a:lnTo>
                  <a:pt x="5373855" y="76324"/>
                </a:lnTo>
                <a:lnTo>
                  <a:pt x="5379273" y="76744"/>
                </a:lnTo>
                <a:lnTo>
                  <a:pt x="5385030" y="78006"/>
                </a:lnTo>
                <a:lnTo>
                  <a:pt x="5390448" y="79687"/>
                </a:lnTo>
                <a:lnTo>
                  <a:pt x="5396545" y="82632"/>
                </a:lnTo>
                <a:lnTo>
                  <a:pt x="5402302" y="85155"/>
                </a:lnTo>
                <a:lnTo>
                  <a:pt x="5407721" y="89359"/>
                </a:lnTo>
                <a:lnTo>
                  <a:pt x="5413816" y="94405"/>
                </a:lnTo>
                <a:lnTo>
                  <a:pt x="5419573" y="100290"/>
                </a:lnTo>
                <a:lnTo>
                  <a:pt x="5388417" y="105337"/>
                </a:lnTo>
                <a:lnTo>
                  <a:pt x="5373516" y="107439"/>
                </a:lnTo>
                <a:lnTo>
                  <a:pt x="5359631" y="108701"/>
                </a:lnTo>
                <a:lnTo>
                  <a:pt x="5352858" y="108701"/>
                </a:lnTo>
                <a:lnTo>
                  <a:pt x="5346083" y="108280"/>
                </a:lnTo>
                <a:lnTo>
                  <a:pt x="5339650" y="107018"/>
                </a:lnTo>
                <a:lnTo>
                  <a:pt x="5333215" y="105758"/>
                </a:lnTo>
                <a:lnTo>
                  <a:pt x="5326781" y="103655"/>
                </a:lnTo>
                <a:lnTo>
                  <a:pt x="5320346" y="100711"/>
                </a:lnTo>
                <a:lnTo>
                  <a:pt x="5314250" y="97768"/>
                </a:lnTo>
                <a:lnTo>
                  <a:pt x="5307815" y="93564"/>
                </a:lnTo>
                <a:lnTo>
                  <a:pt x="5283093" y="92724"/>
                </a:lnTo>
                <a:lnTo>
                  <a:pt x="5284447" y="96086"/>
                </a:lnTo>
                <a:lnTo>
                  <a:pt x="5285802" y="99870"/>
                </a:lnTo>
                <a:lnTo>
                  <a:pt x="5289867" y="105758"/>
                </a:lnTo>
                <a:lnTo>
                  <a:pt x="5293931" y="112485"/>
                </a:lnTo>
                <a:lnTo>
                  <a:pt x="5297655" y="119212"/>
                </a:lnTo>
                <a:lnTo>
                  <a:pt x="5299010" y="122576"/>
                </a:lnTo>
                <a:lnTo>
                  <a:pt x="5300365" y="125940"/>
                </a:lnTo>
                <a:lnTo>
                  <a:pt x="5301042" y="129724"/>
                </a:lnTo>
                <a:lnTo>
                  <a:pt x="5301720" y="133928"/>
                </a:lnTo>
                <a:lnTo>
                  <a:pt x="5301042" y="137713"/>
                </a:lnTo>
                <a:lnTo>
                  <a:pt x="5300365" y="142338"/>
                </a:lnTo>
                <a:lnTo>
                  <a:pt x="5299010" y="146543"/>
                </a:lnTo>
                <a:lnTo>
                  <a:pt x="5296640" y="151167"/>
                </a:lnTo>
                <a:lnTo>
                  <a:pt x="5311202" y="152009"/>
                </a:lnTo>
                <a:lnTo>
                  <a:pt x="5325764" y="153270"/>
                </a:lnTo>
                <a:lnTo>
                  <a:pt x="5340327" y="153690"/>
                </a:lnTo>
                <a:lnTo>
                  <a:pt x="5347439" y="154951"/>
                </a:lnTo>
                <a:lnTo>
                  <a:pt x="5354551" y="155372"/>
                </a:lnTo>
                <a:lnTo>
                  <a:pt x="5361663" y="157054"/>
                </a:lnTo>
                <a:lnTo>
                  <a:pt x="5368435" y="159578"/>
                </a:lnTo>
                <a:lnTo>
                  <a:pt x="5375210" y="161679"/>
                </a:lnTo>
                <a:lnTo>
                  <a:pt x="5381982" y="165043"/>
                </a:lnTo>
                <a:lnTo>
                  <a:pt x="5388755" y="168828"/>
                </a:lnTo>
                <a:lnTo>
                  <a:pt x="5395190" y="173872"/>
                </a:lnTo>
                <a:lnTo>
                  <a:pt x="5400947" y="180180"/>
                </a:lnTo>
                <a:lnTo>
                  <a:pt x="5407043" y="186908"/>
                </a:lnTo>
                <a:lnTo>
                  <a:pt x="5405688" y="211715"/>
                </a:lnTo>
                <a:lnTo>
                  <a:pt x="5405688" y="220965"/>
                </a:lnTo>
                <a:lnTo>
                  <a:pt x="5405350" y="228533"/>
                </a:lnTo>
                <a:lnTo>
                  <a:pt x="5404334" y="235682"/>
                </a:lnTo>
                <a:lnTo>
                  <a:pt x="5402980" y="241988"/>
                </a:lnTo>
                <a:lnTo>
                  <a:pt x="5401625" y="248295"/>
                </a:lnTo>
                <a:lnTo>
                  <a:pt x="5399932" y="252922"/>
                </a:lnTo>
                <a:lnTo>
                  <a:pt x="5398238" y="257966"/>
                </a:lnTo>
                <a:lnTo>
                  <a:pt x="5395868" y="262171"/>
                </a:lnTo>
                <a:lnTo>
                  <a:pt x="5393835" y="265535"/>
                </a:lnTo>
                <a:lnTo>
                  <a:pt x="5391126" y="268899"/>
                </a:lnTo>
                <a:lnTo>
                  <a:pt x="5388417" y="271421"/>
                </a:lnTo>
                <a:lnTo>
                  <a:pt x="5385030" y="273103"/>
                </a:lnTo>
                <a:lnTo>
                  <a:pt x="5381982" y="275626"/>
                </a:lnTo>
                <a:lnTo>
                  <a:pt x="5378934" y="276468"/>
                </a:lnTo>
                <a:lnTo>
                  <a:pt x="5375210" y="277729"/>
                </a:lnTo>
                <a:lnTo>
                  <a:pt x="5371822" y="278569"/>
                </a:lnTo>
                <a:lnTo>
                  <a:pt x="5364033" y="279410"/>
                </a:lnTo>
                <a:lnTo>
                  <a:pt x="5356583" y="279831"/>
                </a:lnTo>
                <a:lnTo>
                  <a:pt x="5347777" y="279410"/>
                </a:lnTo>
                <a:lnTo>
                  <a:pt x="5339650" y="278569"/>
                </a:lnTo>
                <a:lnTo>
                  <a:pt x="5323055" y="277729"/>
                </a:lnTo>
                <a:lnTo>
                  <a:pt x="5315605" y="277729"/>
                </a:lnTo>
                <a:lnTo>
                  <a:pt x="5307815" y="278149"/>
                </a:lnTo>
                <a:lnTo>
                  <a:pt x="5306460" y="282774"/>
                </a:lnTo>
                <a:lnTo>
                  <a:pt x="5306122" y="286559"/>
                </a:lnTo>
                <a:lnTo>
                  <a:pt x="5306122" y="291183"/>
                </a:lnTo>
                <a:lnTo>
                  <a:pt x="5306460" y="294968"/>
                </a:lnTo>
                <a:lnTo>
                  <a:pt x="5307477" y="298331"/>
                </a:lnTo>
                <a:lnTo>
                  <a:pt x="5308832" y="302115"/>
                </a:lnTo>
                <a:lnTo>
                  <a:pt x="5311880" y="309264"/>
                </a:lnTo>
                <a:lnTo>
                  <a:pt x="5315605" y="317253"/>
                </a:lnTo>
                <a:lnTo>
                  <a:pt x="5318314" y="325661"/>
                </a:lnTo>
                <a:lnTo>
                  <a:pt x="5319668" y="329867"/>
                </a:lnTo>
                <a:lnTo>
                  <a:pt x="5320007" y="334492"/>
                </a:lnTo>
                <a:lnTo>
                  <a:pt x="5320346" y="339538"/>
                </a:lnTo>
                <a:lnTo>
                  <a:pt x="5320346" y="345004"/>
                </a:lnTo>
                <a:lnTo>
                  <a:pt x="5320007" y="350049"/>
                </a:lnTo>
                <a:lnTo>
                  <a:pt x="5320346" y="353413"/>
                </a:lnTo>
                <a:lnTo>
                  <a:pt x="5321701" y="355515"/>
                </a:lnTo>
                <a:lnTo>
                  <a:pt x="5323055" y="356776"/>
                </a:lnTo>
                <a:lnTo>
                  <a:pt x="5325087" y="356776"/>
                </a:lnTo>
                <a:lnTo>
                  <a:pt x="5327119" y="356356"/>
                </a:lnTo>
                <a:lnTo>
                  <a:pt x="5329828" y="355094"/>
                </a:lnTo>
                <a:lnTo>
                  <a:pt x="5333215" y="353413"/>
                </a:lnTo>
                <a:lnTo>
                  <a:pt x="5339311" y="349208"/>
                </a:lnTo>
                <a:lnTo>
                  <a:pt x="5345746" y="344583"/>
                </a:lnTo>
                <a:lnTo>
                  <a:pt x="5349131" y="342480"/>
                </a:lnTo>
                <a:lnTo>
                  <a:pt x="5352519" y="341219"/>
                </a:lnTo>
                <a:lnTo>
                  <a:pt x="5355228" y="340799"/>
                </a:lnTo>
                <a:lnTo>
                  <a:pt x="5358276" y="340799"/>
                </a:lnTo>
                <a:lnTo>
                  <a:pt x="5364372" y="340799"/>
                </a:lnTo>
                <a:lnTo>
                  <a:pt x="5370468" y="342480"/>
                </a:lnTo>
                <a:lnTo>
                  <a:pt x="5376225" y="344583"/>
                </a:lnTo>
                <a:lnTo>
                  <a:pt x="5380967" y="347948"/>
                </a:lnTo>
                <a:lnTo>
                  <a:pt x="5385030" y="352572"/>
                </a:lnTo>
                <a:lnTo>
                  <a:pt x="5389094" y="358038"/>
                </a:lnTo>
                <a:lnTo>
                  <a:pt x="5392819" y="363925"/>
                </a:lnTo>
                <a:lnTo>
                  <a:pt x="5395529" y="371494"/>
                </a:lnTo>
                <a:lnTo>
                  <a:pt x="5545894" y="433722"/>
                </a:lnTo>
                <a:lnTo>
                  <a:pt x="5550297" y="437086"/>
                </a:lnTo>
                <a:lnTo>
                  <a:pt x="5555037" y="439189"/>
                </a:lnTo>
                <a:lnTo>
                  <a:pt x="5559779" y="440870"/>
                </a:lnTo>
                <a:lnTo>
                  <a:pt x="5565198" y="442551"/>
                </a:lnTo>
                <a:lnTo>
                  <a:pt x="5575696" y="444233"/>
                </a:lnTo>
                <a:lnTo>
                  <a:pt x="5585856" y="445916"/>
                </a:lnTo>
                <a:lnTo>
                  <a:pt x="5596354" y="447598"/>
                </a:lnTo>
                <a:lnTo>
                  <a:pt x="5601095" y="448859"/>
                </a:lnTo>
                <a:lnTo>
                  <a:pt x="5606175" y="450541"/>
                </a:lnTo>
                <a:lnTo>
                  <a:pt x="5610917" y="452222"/>
                </a:lnTo>
                <a:lnTo>
                  <a:pt x="5615658" y="455165"/>
                </a:lnTo>
                <a:lnTo>
                  <a:pt x="5620399" y="458110"/>
                </a:lnTo>
                <a:lnTo>
                  <a:pt x="5624463" y="462735"/>
                </a:lnTo>
                <a:lnTo>
                  <a:pt x="5683390" y="463995"/>
                </a:lnTo>
                <a:lnTo>
                  <a:pt x="5690501" y="462314"/>
                </a:lnTo>
                <a:lnTo>
                  <a:pt x="5697275" y="461053"/>
                </a:lnTo>
                <a:lnTo>
                  <a:pt x="5704048" y="461473"/>
                </a:lnTo>
                <a:lnTo>
                  <a:pt x="5709805" y="462735"/>
                </a:lnTo>
                <a:lnTo>
                  <a:pt x="5715562" y="464416"/>
                </a:lnTo>
                <a:lnTo>
                  <a:pt x="5721658" y="467360"/>
                </a:lnTo>
                <a:lnTo>
                  <a:pt x="5727078" y="470722"/>
                </a:lnTo>
                <a:lnTo>
                  <a:pt x="5732157" y="474087"/>
                </a:lnTo>
                <a:lnTo>
                  <a:pt x="5737575" y="478292"/>
                </a:lnTo>
                <a:lnTo>
                  <a:pt x="5742655" y="482497"/>
                </a:lnTo>
                <a:lnTo>
                  <a:pt x="5752476" y="491747"/>
                </a:lnTo>
                <a:lnTo>
                  <a:pt x="5762298" y="501418"/>
                </a:lnTo>
                <a:lnTo>
                  <a:pt x="5767716" y="505202"/>
                </a:lnTo>
                <a:lnTo>
                  <a:pt x="5772797" y="508985"/>
                </a:lnTo>
                <a:lnTo>
                  <a:pt x="5773135" y="508985"/>
                </a:lnTo>
                <a:lnTo>
                  <a:pt x="5776861" y="508985"/>
                </a:lnTo>
                <a:lnTo>
                  <a:pt x="5780246" y="509405"/>
                </a:lnTo>
                <a:lnTo>
                  <a:pt x="5783972" y="511089"/>
                </a:lnTo>
                <a:lnTo>
                  <a:pt x="5786681" y="513611"/>
                </a:lnTo>
                <a:lnTo>
                  <a:pt x="5789390" y="516133"/>
                </a:lnTo>
                <a:lnTo>
                  <a:pt x="5792100" y="519076"/>
                </a:lnTo>
                <a:lnTo>
                  <a:pt x="5796841" y="525804"/>
                </a:lnTo>
                <a:lnTo>
                  <a:pt x="5845947" y="543465"/>
                </a:lnTo>
                <a:lnTo>
                  <a:pt x="5858477" y="543045"/>
                </a:lnTo>
                <a:lnTo>
                  <a:pt x="5908938" y="558181"/>
                </a:lnTo>
                <a:lnTo>
                  <a:pt x="5914695" y="558601"/>
                </a:lnTo>
                <a:lnTo>
                  <a:pt x="5920451" y="558601"/>
                </a:lnTo>
                <a:lnTo>
                  <a:pt x="5926209" y="558601"/>
                </a:lnTo>
                <a:lnTo>
                  <a:pt x="5932305" y="559862"/>
                </a:lnTo>
                <a:lnTo>
                  <a:pt x="5934676" y="560703"/>
                </a:lnTo>
                <a:lnTo>
                  <a:pt x="5937385" y="562385"/>
                </a:lnTo>
                <a:lnTo>
                  <a:pt x="5940094" y="564068"/>
                </a:lnTo>
                <a:lnTo>
                  <a:pt x="5942464" y="567010"/>
                </a:lnTo>
                <a:lnTo>
                  <a:pt x="5945174" y="570375"/>
                </a:lnTo>
                <a:lnTo>
                  <a:pt x="5946868" y="574159"/>
                </a:lnTo>
                <a:lnTo>
                  <a:pt x="5949239" y="578783"/>
                </a:lnTo>
                <a:lnTo>
                  <a:pt x="5950932" y="584248"/>
                </a:lnTo>
                <a:lnTo>
                  <a:pt x="5929935" y="588033"/>
                </a:lnTo>
                <a:lnTo>
                  <a:pt x="5919436" y="589715"/>
                </a:lnTo>
                <a:lnTo>
                  <a:pt x="5909615" y="590556"/>
                </a:lnTo>
                <a:lnTo>
                  <a:pt x="5904196" y="590556"/>
                </a:lnTo>
                <a:lnTo>
                  <a:pt x="5899455" y="589715"/>
                </a:lnTo>
                <a:lnTo>
                  <a:pt x="5894375" y="588874"/>
                </a:lnTo>
                <a:lnTo>
                  <a:pt x="5889973" y="587193"/>
                </a:lnTo>
                <a:lnTo>
                  <a:pt x="5884893" y="585512"/>
                </a:lnTo>
                <a:lnTo>
                  <a:pt x="5880152" y="582567"/>
                </a:lnTo>
                <a:lnTo>
                  <a:pt x="5875071" y="579204"/>
                </a:lnTo>
                <a:lnTo>
                  <a:pt x="5870669" y="575419"/>
                </a:lnTo>
                <a:lnTo>
                  <a:pt x="5864234" y="574159"/>
                </a:lnTo>
                <a:lnTo>
                  <a:pt x="5858477" y="572475"/>
                </a:lnTo>
                <a:lnTo>
                  <a:pt x="5786342" y="572056"/>
                </a:lnTo>
                <a:lnTo>
                  <a:pt x="5776183" y="573739"/>
                </a:lnTo>
                <a:lnTo>
                  <a:pt x="5766023" y="575000"/>
                </a:lnTo>
                <a:lnTo>
                  <a:pt x="5756202" y="575419"/>
                </a:lnTo>
                <a:lnTo>
                  <a:pt x="5746380" y="577101"/>
                </a:lnTo>
                <a:lnTo>
                  <a:pt x="5741301" y="578783"/>
                </a:lnTo>
                <a:lnTo>
                  <a:pt x="5736220" y="580044"/>
                </a:lnTo>
                <a:lnTo>
                  <a:pt x="5731480" y="582147"/>
                </a:lnTo>
                <a:lnTo>
                  <a:pt x="5726400" y="584248"/>
                </a:lnTo>
                <a:lnTo>
                  <a:pt x="5721658" y="587614"/>
                </a:lnTo>
                <a:lnTo>
                  <a:pt x="5716579" y="590977"/>
                </a:lnTo>
                <a:lnTo>
                  <a:pt x="5711499" y="595604"/>
                </a:lnTo>
                <a:lnTo>
                  <a:pt x="5706757" y="600647"/>
                </a:lnTo>
                <a:lnTo>
                  <a:pt x="5704048" y="603170"/>
                </a:lnTo>
                <a:lnTo>
                  <a:pt x="5701000" y="605693"/>
                </a:lnTo>
                <a:lnTo>
                  <a:pt x="5697614" y="607796"/>
                </a:lnTo>
                <a:lnTo>
                  <a:pt x="5694566" y="609478"/>
                </a:lnTo>
                <a:lnTo>
                  <a:pt x="5690840" y="610739"/>
                </a:lnTo>
                <a:lnTo>
                  <a:pt x="5687454" y="611580"/>
                </a:lnTo>
                <a:lnTo>
                  <a:pt x="5680341" y="612842"/>
                </a:lnTo>
                <a:lnTo>
                  <a:pt x="5672553" y="612842"/>
                </a:lnTo>
                <a:lnTo>
                  <a:pt x="5665103" y="611580"/>
                </a:lnTo>
                <a:lnTo>
                  <a:pt x="5657313" y="609898"/>
                </a:lnTo>
                <a:lnTo>
                  <a:pt x="5649523" y="607796"/>
                </a:lnTo>
                <a:lnTo>
                  <a:pt x="5642412" y="604853"/>
                </a:lnTo>
                <a:lnTo>
                  <a:pt x="5635300" y="601488"/>
                </a:lnTo>
                <a:lnTo>
                  <a:pt x="5628865" y="598125"/>
                </a:lnTo>
                <a:lnTo>
                  <a:pt x="5623108" y="594761"/>
                </a:lnTo>
                <a:lnTo>
                  <a:pt x="5613626" y="588033"/>
                </a:lnTo>
                <a:lnTo>
                  <a:pt x="5610239" y="585512"/>
                </a:lnTo>
                <a:lnTo>
                  <a:pt x="5607869" y="583408"/>
                </a:lnTo>
                <a:lnTo>
                  <a:pt x="5603804" y="578783"/>
                </a:lnTo>
                <a:lnTo>
                  <a:pt x="5599402" y="574159"/>
                </a:lnTo>
                <a:lnTo>
                  <a:pt x="5595338" y="570793"/>
                </a:lnTo>
                <a:lnTo>
                  <a:pt x="5590935" y="567432"/>
                </a:lnTo>
                <a:lnTo>
                  <a:pt x="5586872" y="564908"/>
                </a:lnTo>
                <a:lnTo>
                  <a:pt x="5582808" y="562385"/>
                </a:lnTo>
                <a:lnTo>
                  <a:pt x="5578744" y="560703"/>
                </a:lnTo>
                <a:lnTo>
                  <a:pt x="5574680" y="559862"/>
                </a:lnTo>
                <a:lnTo>
                  <a:pt x="5570616" y="558601"/>
                </a:lnTo>
                <a:lnTo>
                  <a:pt x="5566552" y="558181"/>
                </a:lnTo>
                <a:lnTo>
                  <a:pt x="5558424" y="558181"/>
                </a:lnTo>
                <a:lnTo>
                  <a:pt x="5550974" y="558601"/>
                </a:lnTo>
                <a:lnTo>
                  <a:pt x="5543185" y="560703"/>
                </a:lnTo>
                <a:lnTo>
                  <a:pt x="5535057" y="563227"/>
                </a:lnTo>
                <a:lnTo>
                  <a:pt x="5527606" y="566591"/>
                </a:lnTo>
                <a:lnTo>
                  <a:pt x="5512366" y="573739"/>
                </a:lnTo>
                <a:lnTo>
                  <a:pt x="5497127" y="580466"/>
                </a:lnTo>
                <a:lnTo>
                  <a:pt x="5489338" y="583408"/>
                </a:lnTo>
                <a:lnTo>
                  <a:pt x="5481210" y="585512"/>
                </a:lnTo>
                <a:lnTo>
                  <a:pt x="5521171" y="602750"/>
                </a:lnTo>
                <a:lnTo>
                  <a:pt x="5561811" y="619990"/>
                </a:lnTo>
                <a:lnTo>
                  <a:pt x="5563504" y="620409"/>
                </a:lnTo>
                <a:lnTo>
                  <a:pt x="5565198" y="621251"/>
                </a:lnTo>
                <a:lnTo>
                  <a:pt x="5569600" y="620409"/>
                </a:lnTo>
                <a:lnTo>
                  <a:pt x="5574680" y="620409"/>
                </a:lnTo>
                <a:lnTo>
                  <a:pt x="5578744" y="620409"/>
                </a:lnTo>
                <a:lnTo>
                  <a:pt x="5580437" y="621251"/>
                </a:lnTo>
                <a:lnTo>
                  <a:pt x="5582469" y="621670"/>
                </a:lnTo>
                <a:lnTo>
                  <a:pt x="5583824" y="623352"/>
                </a:lnTo>
                <a:lnTo>
                  <a:pt x="5584500" y="625035"/>
                </a:lnTo>
                <a:lnTo>
                  <a:pt x="5584839" y="627136"/>
                </a:lnTo>
                <a:lnTo>
                  <a:pt x="5584839" y="630501"/>
                </a:lnTo>
                <a:lnTo>
                  <a:pt x="5584500" y="634706"/>
                </a:lnTo>
                <a:lnTo>
                  <a:pt x="5583146" y="639332"/>
                </a:lnTo>
                <a:lnTo>
                  <a:pt x="5581792" y="644377"/>
                </a:lnTo>
                <a:lnTo>
                  <a:pt x="5579760" y="648580"/>
                </a:lnTo>
                <a:lnTo>
                  <a:pt x="5577051" y="651104"/>
                </a:lnTo>
                <a:lnTo>
                  <a:pt x="5575019" y="652366"/>
                </a:lnTo>
                <a:lnTo>
                  <a:pt x="5573326" y="653627"/>
                </a:lnTo>
                <a:lnTo>
                  <a:pt x="5571632" y="654047"/>
                </a:lnTo>
                <a:lnTo>
                  <a:pt x="5569600" y="654047"/>
                </a:lnTo>
                <a:lnTo>
                  <a:pt x="5565198" y="653627"/>
                </a:lnTo>
                <a:lnTo>
                  <a:pt x="5559779" y="651946"/>
                </a:lnTo>
                <a:lnTo>
                  <a:pt x="5554361" y="647739"/>
                </a:lnTo>
                <a:lnTo>
                  <a:pt x="5549619" y="645217"/>
                </a:lnTo>
                <a:lnTo>
                  <a:pt x="5545555" y="642695"/>
                </a:lnTo>
                <a:lnTo>
                  <a:pt x="5541829" y="642273"/>
                </a:lnTo>
                <a:lnTo>
                  <a:pt x="5538782" y="641854"/>
                </a:lnTo>
                <a:lnTo>
                  <a:pt x="5535734" y="642695"/>
                </a:lnTo>
                <a:lnTo>
                  <a:pt x="5533363" y="643955"/>
                </a:lnTo>
                <a:lnTo>
                  <a:pt x="5530993" y="646058"/>
                </a:lnTo>
                <a:lnTo>
                  <a:pt x="5529300" y="648580"/>
                </a:lnTo>
                <a:lnTo>
                  <a:pt x="5527606" y="651946"/>
                </a:lnTo>
                <a:lnTo>
                  <a:pt x="5526251" y="655308"/>
                </a:lnTo>
                <a:lnTo>
                  <a:pt x="5523881" y="663298"/>
                </a:lnTo>
                <a:lnTo>
                  <a:pt x="5522188" y="672548"/>
                </a:lnTo>
                <a:lnTo>
                  <a:pt x="5520833" y="681377"/>
                </a:lnTo>
                <a:lnTo>
                  <a:pt x="5518124" y="684322"/>
                </a:lnTo>
                <a:lnTo>
                  <a:pt x="5519140" y="684741"/>
                </a:lnTo>
                <a:lnTo>
                  <a:pt x="5520833" y="681377"/>
                </a:lnTo>
                <a:lnTo>
                  <a:pt x="5570616" y="682640"/>
                </a:lnTo>
                <a:lnTo>
                  <a:pt x="5593984" y="690628"/>
                </a:lnTo>
                <a:lnTo>
                  <a:pt x="5617351" y="698616"/>
                </a:lnTo>
                <a:lnTo>
                  <a:pt x="5641058" y="704923"/>
                </a:lnTo>
                <a:lnTo>
                  <a:pt x="5665441" y="710810"/>
                </a:lnTo>
                <a:lnTo>
                  <a:pt x="5689486" y="715855"/>
                </a:lnTo>
                <a:lnTo>
                  <a:pt x="5714885" y="719640"/>
                </a:lnTo>
                <a:lnTo>
                  <a:pt x="5740285" y="723844"/>
                </a:lnTo>
                <a:lnTo>
                  <a:pt x="5766361" y="727209"/>
                </a:lnTo>
                <a:lnTo>
                  <a:pt x="5759589" y="732675"/>
                </a:lnTo>
                <a:lnTo>
                  <a:pt x="5752815" y="737719"/>
                </a:lnTo>
                <a:lnTo>
                  <a:pt x="5746719" y="741504"/>
                </a:lnTo>
                <a:lnTo>
                  <a:pt x="5739946" y="744867"/>
                </a:lnTo>
                <a:lnTo>
                  <a:pt x="5733512" y="747811"/>
                </a:lnTo>
                <a:lnTo>
                  <a:pt x="5727416" y="749913"/>
                </a:lnTo>
                <a:lnTo>
                  <a:pt x="5720642" y="751596"/>
                </a:lnTo>
                <a:lnTo>
                  <a:pt x="5714208" y="752857"/>
                </a:lnTo>
                <a:lnTo>
                  <a:pt x="5708112" y="753278"/>
                </a:lnTo>
                <a:lnTo>
                  <a:pt x="5702354" y="753278"/>
                </a:lnTo>
                <a:lnTo>
                  <a:pt x="5695920" y="753278"/>
                </a:lnTo>
                <a:lnTo>
                  <a:pt x="5689486" y="752017"/>
                </a:lnTo>
                <a:lnTo>
                  <a:pt x="5677632" y="750335"/>
                </a:lnTo>
                <a:lnTo>
                  <a:pt x="5665441" y="746971"/>
                </a:lnTo>
                <a:lnTo>
                  <a:pt x="5653249" y="743606"/>
                </a:lnTo>
                <a:lnTo>
                  <a:pt x="5641735" y="739823"/>
                </a:lnTo>
                <a:lnTo>
                  <a:pt x="5629882" y="736039"/>
                </a:lnTo>
                <a:lnTo>
                  <a:pt x="5617690" y="732675"/>
                </a:lnTo>
                <a:lnTo>
                  <a:pt x="5606175" y="729732"/>
                </a:lnTo>
                <a:lnTo>
                  <a:pt x="5594323" y="728049"/>
                </a:lnTo>
                <a:lnTo>
                  <a:pt x="5588565" y="727630"/>
                </a:lnTo>
                <a:lnTo>
                  <a:pt x="5582808" y="727630"/>
                </a:lnTo>
                <a:lnTo>
                  <a:pt x="5577051" y="728049"/>
                </a:lnTo>
                <a:lnTo>
                  <a:pt x="5570616" y="729311"/>
                </a:lnTo>
                <a:lnTo>
                  <a:pt x="5571632" y="734776"/>
                </a:lnTo>
                <a:lnTo>
                  <a:pt x="5572310" y="739823"/>
                </a:lnTo>
                <a:lnTo>
                  <a:pt x="5573326" y="744448"/>
                </a:lnTo>
                <a:lnTo>
                  <a:pt x="5574680" y="746971"/>
                </a:lnTo>
                <a:lnTo>
                  <a:pt x="5576374" y="749913"/>
                </a:lnTo>
                <a:lnTo>
                  <a:pt x="5578406" y="751596"/>
                </a:lnTo>
                <a:lnTo>
                  <a:pt x="5580437" y="752857"/>
                </a:lnTo>
                <a:lnTo>
                  <a:pt x="5582808" y="753278"/>
                </a:lnTo>
                <a:lnTo>
                  <a:pt x="5585517" y="753278"/>
                </a:lnTo>
                <a:lnTo>
                  <a:pt x="5588226" y="753278"/>
                </a:lnTo>
                <a:lnTo>
                  <a:pt x="5593645" y="752017"/>
                </a:lnTo>
                <a:lnTo>
                  <a:pt x="5606175" y="748233"/>
                </a:lnTo>
                <a:lnTo>
                  <a:pt x="5613287" y="746971"/>
                </a:lnTo>
                <a:lnTo>
                  <a:pt x="5616336" y="746551"/>
                </a:lnTo>
                <a:lnTo>
                  <a:pt x="5619045" y="746971"/>
                </a:lnTo>
                <a:lnTo>
                  <a:pt x="5621415" y="746971"/>
                </a:lnTo>
                <a:lnTo>
                  <a:pt x="5623786" y="748233"/>
                </a:lnTo>
                <a:lnTo>
                  <a:pt x="5625479" y="749494"/>
                </a:lnTo>
                <a:lnTo>
                  <a:pt x="5627172" y="751175"/>
                </a:lnTo>
                <a:lnTo>
                  <a:pt x="5628865" y="753278"/>
                </a:lnTo>
                <a:lnTo>
                  <a:pt x="5629882" y="756219"/>
                </a:lnTo>
                <a:lnTo>
                  <a:pt x="5631236" y="759585"/>
                </a:lnTo>
                <a:lnTo>
                  <a:pt x="5632252" y="763369"/>
                </a:lnTo>
                <a:lnTo>
                  <a:pt x="5633606" y="772200"/>
                </a:lnTo>
                <a:lnTo>
                  <a:pt x="5634284" y="783972"/>
                </a:lnTo>
                <a:lnTo>
                  <a:pt x="5634961" y="794903"/>
                </a:lnTo>
                <a:lnTo>
                  <a:pt x="5634961" y="803313"/>
                </a:lnTo>
                <a:lnTo>
                  <a:pt x="5634284" y="806677"/>
                </a:lnTo>
                <a:lnTo>
                  <a:pt x="5633606" y="809621"/>
                </a:lnTo>
                <a:lnTo>
                  <a:pt x="5632591" y="811722"/>
                </a:lnTo>
                <a:lnTo>
                  <a:pt x="5631574" y="813405"/>
                </a:lnTo>
                <a:lnTo>
                  <a:pt x="5630220" y="815086"/>
                </a:lnTo>
                <a:lnTo>
                  <a:pt x="5628527" y="816769"/>
                </a:lnTo>
                <a:lnTo>
                  <a:pt x="5624463" y="818870"/>
                </a:lnTo>
                <a:lnTo>
                  <a:pt x="5611932" y="823916"/>
                </a:lnTo>
                <a:lnTo>
                  <a:pt x="5604821" y="826439"/>
                </a:lnTo>
                <a:lnTo>
                  <a:pt x="5597032" y="828120"/>
                </a:lnTo>
                <a:lnTo>
                  <a:pt x="5588903" y="828542"/>
                </a:lnTo>
                <a:lnTo>
                  <a:pt x="5581454" y="829802"/>
                </a:lnTo>
                <a:lnTo>
                  <a:pt x="5565536" y="830223"/>
                </a:lnTo>
                <a:lnTo>
                  <a:pt x="5557747" y="830223"/>
                </a:lnTo>
                <a:lnTo>
                  <a:pt x="5549958" y="830643"/>
                </a:lnTo>
                <a:lnTo>
                  <a:pt x="5542507" y="832327"/>
                </a:lnTo>
                <a:lnTo>
                  <a:pt x="5534718" y="834008"/>
                </a:lnTo>
                <a:lnTo>
                  <a:pt x="5527606" y="836531"/>
                </a:lnTo>
                <a:lnTo>
                  <a:pt x="5520494" y="840314"/>
                </a:lnTo>
                <a:lnTo>
                  <a:pt x="5516769" y="842417"/>
                </a:lnTo>
                <a:lnTo>
                  <a:pt x="5513722" y="845359"/>
                </a:lnTo>
                <a:lnTo>
                  <a:pt x="5510335" y="847884"/>
                </a:lnTo>
                <a:lnTo>
                  <a:pt x="5507287" y="851246"/>
                </a:lnTo>
                <a:lnTo>
                  <a:pt x="5504238" y="854612"/>
                </a:lnTo>
                <a:lnTo>
                  <a:pt x="5501190" y="859235"/>
                </a:lnTo>
                <a:lnTo>
                  <a:pt x="5498481" y="863860"/>
                </a:lnTo>
                <a:lnTo>
                  <a:pt x="5495772" y="868486"/>
                </a:lnTo>
                <a:lnTo>
                  <a:pt x="5520494" y="869326"/>
                </a:lnTo>
                <a:lnTo>
                  <a:pt x="5537089" y="876055"/>
                </a:lnTo>
                <a:lnTo>
                  <a:pt x="5553683" y="881522"/>
                </a:lnTo>
                <a:lnTo>
                  <a:pt x="5570277" y="886565"/>
                </a:lnTo>
                <a:lnTo>
                  <a:pt x="5587211" y="891191"/>
                </a:lnTo>
                <a:lnTo>
                  <a:pt x="5604482" y="894975"/>
                </a:lnTo>
                <a:lnTo>
                  <a:pt x="5621415" y="898340"/>
                </a:lnTo>
                <a:lnTo>
                  <a:pt x="5655619" y="903805"/>
                </a:lnTo>
                <a:lnTo>
                  <a:pt x="5689486" y="909271"/>
                </a:lnTo>
                <a:lnTo>
                  <a:pt x="5723690" y="915578"/>
                </a:lnTo>
                <a:lnTo>
                  <a:pt x="5740962" y="918942"/>
                </a:lnTo>
                <a:lnTo>
                  <a:pt x="5757895" y="922727"/>
                </a:lnTo>
                <a:lnTo>
                  <a:pt x="5774489" y="927352"/>
                </a:lnTo>
                <a:lnTo>
                  <a:pt x="5791423" y="932397"/>
                </a:lnTo>
                <a:lnTo>
                  <a:pt x="5799212" y="934920"/>
                </a:lnTo>
                <a:lnTo>
                  <a:pt x="5802937" y="937442"/>
                </a:lnTo>
                <a:lnTo>
                  <a:pt x="5805985" y="939545"/>
                </a:lnTo>
                <a:lnTo>
                  <a:pt x="5809033" y="942489"/>
                </a:lnTo>
                <a:lnTo>
                  <a:pt x="5810726" y="945432"/>
                </a:lnTo>
                <a:lnTo>
                  <a:pt x="5811742" y="947954"/>
                </a:lnTo>
                <a:lnTo>
                  <a:pt x="5812080" y="950057"/>
                </a:lnTo>
                <a:lnTo>
                  <a:pt x="5812758" y="952159"/>
                </a:lnTo>
                <a:lnTo>
                  <a:pt x="5812758" y="955102"/>
                </a:lnTo>
                <a:lnTo>
                  <a:pt x="5811742" y="960569"/>
                </a:lnTo>
                <a:lnTo>
                  <a:pt x="5810048" y="965194"/>
                </a:lnTo>
                <a:lnTo>
                  <a:pt x="5807678" y="968557"/>
                </a:lnTo>
                <a:lnTo>
                  <a:pt x="5804969" y="970659"/>
                </a:lnTo>
                <a:lnTo>
                  <a:pt x="5801582" y="972341"/>
                </a:lnTo>
                <a:lnTo>
                  <a:pt x="5797857" y="972762"/>
                </a:lnTo>
                <a:lnTo>
                  <a:pt x="5793454" y="972762"/>
                </a:lnTo>
                <a:lnTo>
                  <a:pt x="5789390" y="972341"/>
                </a:lnTo>
                <a:lnTo>
                  <a:pt x="5508303" y="900442"/>
                </a:lnTo>
                <a:lnTo>
                  <a:pt x="5433119" y="903805"/>
                </a:lnTo>
                <a:lnTo>
                  <a:pt x="5431765" y="900022"/>
                </a:lnTo>
                <a:lnTo>
                  <a:pt x="5430410" y="895816"/>
                </a:lnTo>
                <a:lnTo>
                  <a:pt x="5429734" y="896656"/>
                </a:lnTo>
                <a:lnTo>
                  <a:pt x="5431426" y="900022"/>
                </a:lnTo>
                <a:lnTo>
                  <a:pt x="5433119" y="903805"/>
                </a:lnTo>
                <a:lnTo>
                  <a:pt x="5437184" y="910534"/>
                </a:lnTo>
                <a:lnTo>
                  <a:pt x="5441248" y="915999"/>
                </a:lnTo>
                <a:lnTo>
                  <a:pt x="5445312" y="920625"/>
                </a:lnTo>
                <a:lnTo>
                  <a:pt x="5449714" y="924408"/>
                </a:lnTo>
                <a:lnTo>
                  <a:pt x="5454455" y="927352"/>
                </a:lnTo>
                <a:lnTo>
                  <a:pt x="5459197" y="929454"/>
                </a:lnTo>
                <a:lnTo>
                  <a:pt x="5464277" y="930715"/>
                </a:lnTo>
                <a:lnTo>
                  <a:pt x="5469695" y="931555"/>
                </a:lnTo>
                <a:lnTo>
                  <a:pt x="5474436" y="932397"/>
                </a:lnTo>
                <a:lnTo>
                  <a:pt x="5479855" y="932397"/>
                </a:lnTo>
                <a:lnTo>
                  <a:pt x="5490692" y="931555"/>
                </a:lnTo>
                <a:lnTo>
                  <a:pt x="5501529" y="931136"/>
                </a:lnTo>
                <a:lnTo>
                  <a:pt x="5511689" y="931136"/>
                </a:lnTo>
                <a:lnTo>
                  <a:pt x="5534379" y="931555"/>
                </a:lnTo>
                <a:lnTo>
                  <a:pt x="5556731" y="931555"/>
                </a:lnTo>
                <a:lnTo>
                  <a:pt x="5601095" y="931136"/>
                </a:lnTo>
                <a:lnTo>
                  <a:pt x="5601095" y="950477"/>
                </a:lnTo>
                <a:lnTo>
                  <a:pt x="5408059" y="962251"/>
                </a:lnTo>
                <a:lnTo>
                  <a:pt x="5410430" y="969398"/>
                </a:lnTo>
                <a:lnTo>
                  <a:pt x="5413139" y="976966"/>
                </a:lnTo>
                <a:lnTo>
                  <a:pt x="5416187" y="982853"/>
                </a:lnTo>
                <a:lnTo>
                  <a:pt x="5419236" y="989160"/>
                </a:lnTo>
                <a:lnTo>
                  <a:pt x="5422960" y="994206"/>
                </a:lnTo>
                <a:lnTo>
                  <a:pt x="5426347" y="999251"/>
                </a:lnTo>
                <a:lnTo>
                  <a:pt x="5430410" y="1003455"/>
                </a:lnTo>
                <a:lnTo>
                  <a:pt x="5434474" y="1008081"/>
                </a:lnTo>
                <a:lnTo>
                  <a:pt x="5439216" y="1011445"/>
                </a:lnTo>
                <a:lnTo>
                  <a:pt x="5443957" y="1014808"/>
                </a:lnTo>
                <a:lnTo>
                  <a:pt x="5449037" y="1017753"/>
                </a:lnTo>
                <a:lnTo>
                  <a:pt x="5454455" y="1019853"/>
                </a:lnTo>
                <a:lnTo>
                  <a:pt x="5459873" y="1021536"/>
                </a:lnTo>
                <a:lnTo>
                  <a:pt x="5465970" y="1023218"/>
                </a:lnTo>
                <a:lnTo>
                  <a:pt x="5471727" y="1024059"/>
                </a:lnTo>
                <a:lnTo>
                  <a:pt x="5478500" y="1024899"/>
                </a:lnTo>
                <a:lnTo>
                  <a:pt x="5531670" y="1029105"/>
                </a:lnTo>
                <a:lnTo>
                  <a:pt x="5558085" y="1030365"/>
                </a:lnTo>
                <a:lnTo>
                  <a:pt x="5584500" y="1032048"/>
                </a:lnTo>
                <a:lnTo>
                  <a:pt x="5610917" y="1032468"/>
                </a:lnTo>
                <a:lnTo>
                  <a:pt x="5637671" y="1032468"/>
                </a:lnTo>
                <a:lnTo>
                  <a:pt x="5664425" y="1032048"/>
                </a:lnTo>
                <a:lnTo>
                  <a:pt x="5690840" y="1030365"/>
                </a:lnTo>
                <a:lnTo>
                  <a:pt x="5699645" y="1029946"/>
                </a:lnTo>
                <a:lnTo>
                  <a:pt x="5707435" y="1030786"/>
                </a:lnTo>
                <a:lnTo>
                  <a:pt x="5715224" y="1033308"/>
                </a:lnTo>
                <a:lnTo>
                  <a:pt x="5722336" y="1035832"/>
                </a:lnTo>
                <a:lnTo>
                  <a:pt x="5728770" y="1039195"/>
                </a:lnTo>
                <a:lnTo>
                  <a:pt x="5734528" y="1044241"/>
                </a:lnTo>
                <a:lnTo>
                  <a:pt x="5739607" y="1049287"/>
                </a:lnTo>
                <a:lnTo>
                  <a:pt x="5743671" y="1055594"/>
                </a:lnTo>
                <a:lnTo>
                  <a:pt x="5747058" y="1061481"/>
                </a:lnTo>
                <a:lnTo>
                  <a:pt x="5749768" y="1069048"/>
                </a:lnTo>
                <a:lnTo>
                  <a:pt x="5751461" y="1076197"/>
                </a:lnTo>
                <a:lnTo>
                  <a:pt x="5752476" y="1083766"/>
                </a:lnTo>
                <a:lnTo>
                  <a:pt x="5752476" y="1092174"/>
                </a:lnTo>
                <a:lnTo>
                  <a:pt x="5751122" y="1100584"/>
                </a:lnTo>
                <a:lnTo>
                  <a:pt x="5749429" y="1109413"/>
                </a:lnTo>
                <a:lnTo>
                  <a:pt x="5746380" y="1117823"/>
                </a:lnTo>
                <a:lnTo>
                  <a:pt x="5749768" y="1121186"/>
                </a:lnTo>
                <a:lnTo>
                  <a:pt x="5753493" y="1123290"/>
                </a:lnTo>
                <a:lnTo>
                  <a:pt x="5756879" y="1125812"/>
                </a:lnTo>
                <a:lnTo>
                  <a:pt x="5760943" y="1127914"/>
                </a:lnTo>
                <a:lnTo>
                  <a:pt x="5768732" y="1130858"/>
                </a:lnTo>
                <a:lnTo>
                  <a:pt x="5776183" y="1132539"/>
                </a:lnTo>
                <a:lnTo>
                  <a:pt x="5784311" y="1133380"/>
                </a:lnTo>
                <a:lnTo>
                  <a:pt x="5792439" y="1133380"/>
                </a:lnTo>
                <a:lnTo>
                  <a:pt x="5809033" y="1132959"/>
                </a:lnTo>
                <a:lnTo>
                  <a:pt x="5825289" y="1132539"/>
                </a:lnTo>
                <a:lnTo>
                  <a:pt x="5833416" y="1132959"/>
                </a:lnTo>
                <a:lnTo>
                  <a:pt x="5841545" y="1133380"/>
                </a:lnTo>
                <a:lnTo>
                  <a:pt x="5848995" y="1135902"/>
                </a:lnTo>
                <a:lnTo>
                  <a:pt x="5856783" y="1138426"/>
                </a:lnTo>
                <a:lnTo>
                  <a:pt x="5860848" y="1140949"/>
                </a:lnTo>
                <a:lnTo>
                  <a:pt x="5864234" y="1143051"/>
                </a:lnTo>
                <a:lnTo>
                  <a:pt x="5867960" y="1145995"/>
                </a:lnTo>
                <a:lnTo>
                  <a:pt x="5871684" y="1148939"/>
                </a:lnTo>
                <a:lnTo>
                  <a:pt x="5885570" y="1150620"/>
                </a:lnTo>
                <a:lnTo>
                  <a:pt x="5898777" y="1153983"/>
                </a:lnTo>
                <a:lnTo>
                  <a:pt x="5926209" y="1160711"/>
                </a:lnTo>
                <a:lnTo>
                  <a:pt x="5939755" y="1163654"/>
                </a:lnTo>
                <a:lnTo>
                  <a:pt x="5953641" y="1165757"/>
                </a:lnTo>
                <a:lnTo>
                  <a:pt x="5960753" y="1166598"/>
                </a:lnTo>
                <a:lnTo>
                  <a:pt x="5967526" y="1166598"/>
                </a:lnTo>
                <a:lnTo>
                  <a:pt x="5974976" y="1166598"/>
                </a:lnTo>
                <a:lnTo>
                  <a:pt x="5982088" y="1165757"/>
                </a:lnTo>
                <a:lnTo>
                  <a:pt x="5986490" y="1165336"/>
                </a:lnTo>
                <a:lnTo>
                  <a:pt x="5991571" y="1165757"/>
                </a:lnTo>
                <a:lnTo>
                  <a:pt x="5995635" y="1167438"/>
                </a:lnTo>
                <a:lnTo>
                  <a:pt x="5999022" y="1170382"/>
                </a:lnTo>
                <a:lnTo>
                  <a:pt x="6000715" y="1171643"/>
                </a:lnTo>
                <a:lnTo>
                  <a:pt x="6002069" y="1173745"/>
                </a:lnTo>
                <a:lnTo>
                  <a:pt x="6003424" y="1175847"/>
                </a:lnTo>
                <a:lnTo>
                  <a:pt x="6004440" y="1177949"/>
                </a:lnTo>
                <a:lnTo>
                  <a:pt x="6004778" y="1180894"/>
                </a:lnTo>
                <a:lnTo>
                  <a:pt x="6005455" y="1184257"/>
                </a:lnTo>
                <a:lnTo>
                  <a:pt x="6005794" y="1187621"/>
                </a:lnTo>
                <a:lnTo>
                  <a:pt x="6005455" y="1191405"/>
                </a:lnTo>
                <a:lnTo>
                  <a:pt x="6004778" y="1194348"/>
                </a:lnTo>
                <a:lnTo>
                  <a:pt x="6004440" y="1197291"/>
                </a:lnTo>
                <a:lnTo>
                  <a:pt x="6003424" y="1199393"/>
                </a:lnTo>
                <a:lnTo>
                  <a:pt x="6002746" y="1201076"/>
                </a:lnTo>
                <a:lnTo>
                  <a:pt x="6000376" y="1204440"/>
                </a:lnTo>
                <a:lnTo>
                  <a:pt x="5997328" y="1206542"/>
                </a:lnTo>
                <a:lnTo>
                  <a:pt x="5993603" y="1208224"/>
                </a:lnTo>
                <a:lnTo>
                  <a:pt x="5990217" y="1209485"/>
                </a:lnTo>
                <a:lnTo>
                  <a:pt x="5982427" y="1210326"/>
                </a:lnTo>
                <a:lnTo>
                  <a:pt x="5975992" y="1211588"/>
                </a:lnTo>
                <a:lnTo>
                  <a:pt x="5972945" y="1211588"/>
                </a:lnTo>
                <a:lnTo>
                  <a:pt x="5969897" y="1211166"/>
                </a:lnTo>
                <a:lnTo>
                  <a:pt x="5947545" y="1205281"/>
                </a:lnTo>
                <a:lnTo>
                  <a:pt x="5936031" y="1202758"/>
                </a:lnTo>
                <a:lnTo>
                  <a:pt x="5924855" y="1200234"/>
                </a:lnTo>
                <a:lnTo>
                  <a:pt x="5913679" y="1198974"/>
                </a:lnTo>
                <a:lnTo>
                  <a:pt x="5902503" y="1197291"/>
                </a:lnTo>
                <a:lnTo>
                  <a:pt x="5891327" y="1196450"/>
                </a:lnTo>
                <a:lnTo>
                  <a:pt x="5880152" y="1196450"/>
                </a:lnTo>
                <a:lnTo>
                  <a:pt x="5869314" y="1197291"/>
                </a:lnTo>
                <a:lnTo>
                  <a:pt x="5858139" y="1198974"/>
                </a:lnTo>
                <a:lnTo>
                  <a:pt x="5846963" y="1201497"/>
                </a:lnTo>
                <a:lnTo>
                  <a:pt x="5836126" y="1204860"/>
                </a:lnTo>
                <a:lnTo>
                  <a:pt x="5824950" y="1209485"/>
                </a:lnTo>
                <a:lnTo>
                  <a:pt x="5814113" y="1215371"/>
                </a:lnTo>
                <a:lnTo>
                  <a:pt x="5803276" y="1222940"/>
                </a:lnTo>
                <a:lnTo>
                  <a:pt x="5792100" y="1230928"/>
                </a:lnTo>
                <a:lnTo>
                  <a:pt x="5791423" y="1221258"/>
                </a:lnTo>
                <a:lnTo>
                  <a:pt x="5791423" y="1212849"/>
                </a:lnTo>
                <a:lnTo>
                  <a:pt x="5792439" y="1205281"/>
                </a:lnTo>
                <a:lnTo>
                  <a:pt x="5794132" y="1199813"/>
                </a:lnTo>
                <a:lnTo>
                  <a:pt x="5796841" y="1194769"/>
                </a:lnTo>
                <a:lnTo>
                  <a:pt x="5799550" y="1190985"/>
                </a:lnTo>
                <a:lnTo>
                  <a:pt x="5803276" y="1188041"/>
                </a:lnTo>
                <a:lnTo>
                  <a:pt x="5807000" y="1185518"/>
                </a:lnTo>
                <a:lnTo>
                  <a:pt x="5814791" y="1181314"/>
                </a:lnTo>
                <a:lnTo>
                  <a:pt x="5822580" y="1177109"/>
                </a:lnTo>
                <a:lnTo>
                  <a:pt x="5826304" y="1174586"/>
                </a:lnTo>
                <a:lnTo>
                  <a:pt x="5829352" y="1172064"/>
                </a:lnTo>
                <a:lnTo>
                  <a:pt x="5832061" y="1168699"/>
                </a:lnTo>
                <a:lnTo>
                  <a:pt x="5833754" y="1164915"/>
                </a:lnTo>
                <a:lnTo>
                  <a:pt x="5809033" y="1164915"/>
                </a:lnTo>
                <a:lnTo>
                  <a:pt x="5804969" y="1164075"/>
                </a:lnTo>
                <a:lnTo>
                  <a:pt x="5800905" y="1164075"/>
                </a:lnTo>
                <a:lnTo>
                  <a:pt x="5792439" y="1164075"/>
                </a:lnTo>
                <a:lnTo>
                  <a:pt x="5784311" y="1164915"/>
                </a:lnTo>
                <a:lnTo>
                  <a:pt x="5776183" y="1165336"/>
                </a:lnTo>
                <a:lnTo>
                  <a:pt x="5772119" y="1164915"/>
                </a:lnTo>
                <a:lnTo>
                  <a:pt x="5768394" y="1164075"/>
                </a:lnTo>
                <a:lnTo>
                  <a:pt x="5764329" y="1163654"/>
                </a:lnTo>
                <a:lnTo>
                  <a:pt x="5760605" y="1161972"/>
                </a:lnTo>
                <a:lnTo>
                  <a:pt x="5756541" y="1159870"/>
                </a:lnTo>
                <a:lnTo>
                  <a:pt x="5752815" y="1156927"/>
                </a:lnTo>
                <a:lnTo>
                  <a:pt x="5749429" y="1153563"/>
                </a:lnTo>
                <a:lnTo>
                  <a:pt x="5746380" y="1148939"/>
                </a:lnTo>
                <a:lnTo>
                  <a:pt x="5739607" y="1149779"/>
                </a:lnTo>
                <a:lnTo>
                  <a:pt x="5732835" y="1148939"/>
                </a:lnTo>
                <a:lnTo>
                  <a:pt x="5726400" y="1148096"/>
                </a:lnTo>
                <a:lnTo>
                  <a:pt x="5720303" y="1146415"/>
                </a:lnTo>
                <a:lnTo>
                  <a:pt x="5713870" y="1143472"/>
                </a:lnTo>
                <a:lnTo>
                  <a:pt x="5708112" y="1140949"/>
                </a:lnTo>
                <a:lnTo>
                  <a:pt x="5701677" y="1137586"/>
                </a:lnTo>
                <a:lnTo>
                  <a:pt x="5695920" y="1133380"/>
                </a:lnTo>
                <a:lnTo>
                  <a:pt x="5691857" y="1130017"/>
                </a:lnTo>
                <a:lnTo>
                  <a:pt x="5687454" y="1128334"/>
                </a:lnTo>
                <a:lnTo>
                  <a:pt x="5682374" y="1127494"/>
                </a:lnTo>
                <a:lnTo>
                  <a:pt x="5677971" y="1126653"/>
                </a:lnTo>
                <a:lnTo>
                  <a:pt x="5672891" y="1127494"/>
                </a:lnTo>
                <a:lnTo>
                  <a:pt x="5668151" y="1127914"/>
                </a:lnTo>
                <a:lnTo>
                  <a:pt x="5658328" y="1129596"/>
                </a:lnTo>
                <a:lnTo>
                  <a:pt x="5653249" y="1130858"/>
                </a:lnTo>
                <a:lnTo>
                  <a:pt x="5648169" y="1131277"/>
                </a:lnTo>
                <a:lnTo>
                  <a:pt x="5643428" y="1131277"/>
                </a:lnTo>
                <a:lnTo>
                  <a:pt x="5639025" y="1130858"/>
                </a:lnTo>
                <a:lnTo>
                  <a:pt x="5634284" y="1129175"/>
                </a:lnTo>
                <a:lnTo>
                  <a:pt x="5629882" y="1126233"/>
                </a:lnTo>
                <a:lnTo>
                  <a:pt x="5625479" y="1122448"/>
                </a:lnTo>
                <a:lnTo>
                  <a:pt x="5621415" y="1116983"/>
                </a:lnTo>
                <a:lnTo>
                  <a:pt x="5621415" y="1117403"/>
                </a:lnTo>
                <a:lnTo>
                  <a:pt x="5604482" y="1120767"/>
                </a:lnTo>
                <a:lnTo>
                  <a:pt x="5586872" y="1123290"/>
                </a:lnTo>
                <a:lnTo>
                  <a:pt x="5569600" y="1124970"/>
                </a:lnTo>
                <a:lnTo>
                  <a:pt x="5552328" y="1125812"/>
                </a:lnTo>
                <a:lnTo>
                  <a:pt x="5535057" y="1124970"/>
                </a:lnTo>
                <a:lnTo>
                  <a:pt x="5517785" y="1124131"/>
                </a:lnTo>
                <a:lnTo>
                  <a:pt x="5500514" y="1121186"/>
                </a:lnTo>
                <a:lnTo>
                  <a:pt x="5482902" y="1117823"/>
                </a:lnTo>
                <a:lnTo>
                  <a:pt x="5472405" y="1114039"/>
                </a:lnTo>
                <a:lnTo>
                  <a:pt x="5462922" y="1111938"/>
                </a:lnTo>
                <a:lnTo>
                  <a:pt x="5454455" y="1110675"/>
                </a:lnTo>
                <a:lnTo>
                  <a:pt x="5450392" y="1111095"/>
                </a:lnTo>
                <a:lnTo>
                  <a:pt x="5447005" y="1111095"/>
                </a:lnTo>
                <a:lnTo>
                  <a:pt x="5443618" y="1111938"/>
                </a:lnTo>
                <a:lnTo>
                  <a:pt x="5440232" y="1112777"/>
                </a:lnTo>
                <a:lnTo>
                  <a:pt x="5437861" y="1114458"/>
                </a:lnTo>
                <a:lnTo>
                  <a:pt x="5435152" y="1115721"/>
                </a:lnTo>
                <a:lnTo>
                  <a:pt x="5432781" y="1117823"/>
                </a:lnTo>
                <a:lnTo>
                  <a:pt x="5430410" y="1120346"/>
                </a:lnTo>
                <a:lnTo>
                  <a:pt x="5428717" y="1122448"/>
                </a:lnTo>
                <a:lnTo>
                  <a:pt x="5427024" y="1124970"/>
                </a:lnTo>
                <a:lnTo>
                  <a:pt x="5424315" y="1131277"/>
                </a:lnTo>
                <a:lnTo>
                  <a:pt x="5421944" y="1138006"/>
                </a:lnTo>
                <a:lnTo>
                  <a:pt x="5420590" y="1145995"/>
                </a:lnTo>
                <a:lnTo>
                  <a:pt x="5419573" y="1153983"/>
                </a:lnTo>
                <a:lnTo>
                  <a:pt x="5419236" y="1163654"/>
                </a:lnTo>
                <a:lnTo>
                  <a:pt x="5419236" y="1173745"/>
                </a:lnTo>
                <a:lnTo>
                  <a:pt x="5419573" y="1183837"/>
                </a:lnTo>
                <a:lnTo>
                  <a:pt x="5420590" y="1194348"/>
                </a:lnTo>
                <a:lnTo>
                  <a:pt x="5508303" y="1211166"/>
                </a:lnTo>
                <a:lnTo>
                  <a:pt x="5520833" y="1211166"/>
                </a:lnTo>
                <a:lnTo>
                  <a:pt x="5525574" y="1200234"/>
                </a:lnTo>
                <a:lnTo>
                  <a:pt x="5528284" y="1195609"/>
                </a:lnTo>
                <a:lnTo>
                  <a:pt x="5531670" y="1190985"/>
                </a:lnTo>
                <a:lnTo>
                  <a:pt x="5535057" y="1187621"/>
                </a:lnTo>
                <a:lnTo>
                  <a:pt x="5537089" y="1185938"/>
                </a:lnTo>
                <a:lnTo>
                  <a:pt x="5538782" y="1185518"/>
                </a:lnTo>
                <a:lnTo>
                  <a:pt x="5541152" y="1184678"/>
                </a:lnTo>
                <a:lnTo>
                  <a:pt x="5542846" y="1185518"/>
                </a:lnTo>
                <a:lnTo>
                  <a:pt x="5545555" y="1185938"/>
                </a:lnTo>
                <a:lnTo>
                  <a:pt x="5547587" y="1187200"/>
                </a:lnTo>
                <a:lnTo>
                  <a:pt x="5550297" y="1188882"/>
                </a:lnTo>
                <a:lnTo>
                  <a:pt x="5552328" y="1190985"/>
                </a:lnTo>
                <a:lnTo>
                  <a:pt x="5553683" y="1193087"/>
                </a:lnTo>
                <a:lnTo>
                  <a:pt x="5554361" y="1195609"/>
                </a:lnTo>
                <a:lnTo>
                  <a:pt x="5555037" y="1197712"/>
                </a:lnTo>
                <a:lnTo>
                  <a:pt x="5555037" y="1200234"/>
                </a:lnTo>
                <a:lnTo>
                  <a:pt x="5554361" y="1202758"/>
                </a:lnTo>
                <a:lnTo>
                  <a:pt x="5553683" y="1205281"/>
                </a:lnTo>
                <a:lnTo>
                  <a:pt x="5551652" y="1210326"/>
                </a:lnTo>
                <a:lnTo>
                  <a:pt x="5549619" y="1216212"/>
                </a:lnTo>
                <a:lnTo>
                  <a:pt x="5547248" y="1221678"/>
                </a:lnTo>
                <a:lnTo>
                  <a:pt x="5545894" y="1226724"/>
                </a:lnTo>
                <a:lnTo>
                  <a:pt x="5551652" y="1230508"/>
                </a:lnTo>
                <a:lnTo>
                  <a:pt x="5556731" y="1234293"/>
                </a:lnTo>
                <a:lnTo>
                  <a:pt x="5561133" y="1239339"/>
                </a:lnTo>
                <a:lnTo>
                  <a:pt x="5564181" y="1245226"/>
                </a:lnTo>
                <a:lnTo>
                  <a:pt x="5567568" y="1251111"/>
                </a:lnTo>
                <a:lnTo>
                  <a:pt x="5569261" y="1257839"/>
                </a:lnTo>
                <a:lnTo>
                  <a:pt x="5570616" y="1264986"/>
                </a:lnTo>
                <a:lnTo>
                  <a:pt x="5570955" y="1273396"/>
                </a:lnTo>
                <a:lnTo>
                  <a:pt x="5577051" y="1276761"/>
                </a:lnTo>
                <a:lnTo>
                  <a:pt x="5583146" y="1278863"/>
                </a:lnTo>
                <a:lnTo>
                  <a:pt x="5589581" y="1281385"/>
                </a:lnTo>
                <a:lnTo>
                  <a:pt x="5595677" y="1283067"/>
                </a:lnTo>
                <a:lnTo>
                  <a:pt x="5608885" y="1284748"/>
                </a:lnTo>
                <a:lnTo>
                  <a:pt x="5621754" y="1286430"/>
                </a:lnTo>
                <a:lnTo>
                  <a:pt x="5634284" y="1288113"/>
                </a:lnTo>
                <a:lnTo>
                  <a:pt x="5641058" y="1288954"/>
                </a:lnTo>
                <a:lnTo>
                  <a:pt x="5647492" y="1291476"/>
                </a:lnTo>
                <a:lnTo>
                  <a:pt x="5653249" y="1293579"/>
                </a:lnTo>
                <a:lnTo>
                  <a:pt x="5659683" y="1296522"/>
                </a:lnTo>
                <a:lnTo>
                  <a:pt x="5665441" y="1300306"/>
                </a:lnTo>
                <a:lnTo>
                  <a:pt x="5671198" y="1304510"/>
                </a:lnTo>
                <a:lnTo>
                  <a:pt x="5682035" y="1305352"/>
                </a:lnTo>
                <a:lnTo>
                  <a:pt x="5687454" y="1305772"/>
                </a:lnTo>
                <a:lnTo>
                  <a:pt x="5692872" y="1307033"/>
                </a:lnTo>
                <a:lnTo>
                  <a:pt x="5695582" y="1307874"/>
                </a:lnTo>
                <a:lnTo>
                  <a:pt x="5698629" y="1309557"/>
                </a:lnTo>
                <a:lnTo>
                  <a:pt x="5701338" y="1311238"/>
                </a:lnTo>
                <a:lnTo>
                  <a:pt x="5704048" y="1313762"/>
                </a:lnTo>
                <a:lnTo>
                  <a:pt x="5706757" y="1316283"/>
                </a:lnTo>
                <a:lnTo>
                  <a:pt x="5709467" y="1319648"/>
                </a:lnTo>
                <a:lnTo>
                  <a:pt x="5712176" y="1323852"/>
                </a:lnTo>
                <a:lnTo>
                  <a:pt x="5714885" y="1328056"/>
                </a:lnTo>
                <a:lnTo>
                  <a:pt x="5686438" y="1333103"/>
                </a:lnTo>
                <a:lnTo>
                  <a:pt x="5658667" y="1337727"/>
                </a:lnTo>
                <a:lnTo>
                  <a:pt x="5644783" y="1338568"/>
                </a:lnTo>
                <a:lnTo>
                  <a:pt x="5630897" y="1340250"/>
                </a:lnTo>
                <a:lnTo>
                  <a:pt x="5617351" y="1341092"/>
                </a:lnTo>
                <a:lnTo>
                  <a:pt x="5603467" y="1341512"/>
                </a:lnTo>
                <a:lnTo>
                  <a:pt x="5589919" y="1341512"/>
                </a:lnTo>
                <a:lnTo>
                  <a:pt x="5576374" y="1341092"/>
                </a:lnTo>
                <a:lnTo>
                  <a:pt x="5562488" y="1339410"/>
                </a:lnTo>
                <a:lnTo>
                  <a:pt x="5548942" y="1337727"/>
                </a:lnTo>
                <a:lnTo>
                  <a:pt x="5535734" y="1334364"/>
                </a:lnTo>
                <a:lnTo>
                  <a:pt x="5522188" y="1331002"/>
                </a:lnTo>
                <a:lnTo>
                  <a:pt x="5508641" y="1326375"/>
                </a:lnTo>
                <a:lnTo>
                  <a:pt x="5495772" y="1320909"/>
                </a:lnTo>
                <a:lnTo>
                  <a:pt x="5496111" y="1319228"/>
                </a:lnTo>
                <a:lnTo>
                  <a:pt x="5496111" y="1318806"/>
                </a:lnTo>
                <a:lnTo>
                  <a:pt x="5495772" y="1320909"/>
                </a:lnTo>
                <a:lnTo>
                  <a:pt x="5484258" y="1328056"/>
                </a:lnTo>
                <a:lnTo>
                  <a:pt x="5473082" y="1334364"/>
                </a:lnTo>
                <a:lnTo>
                  <a:pt x="5467325" y="1336466"/>
                </a:lnTo>
                <a:lnTo>
                  <a:pt x="5461906" y="1338568"/>
                </a:lnTo>
                <a:lnTo>
                  <a:pt x="5456149" y="1341092"/>
                </a:lnTo>
                <a:lnTo>
                  <a:pt x="5450392" y="1341933"/>
                </a:lnTo>
                <a:lnTo>
                  <a:pt x="5444296" y="1343194"/>
                </a:lnTo>
                <a:lnTo>
                  <a:pt x="5438539" y="1344455"/>
                </a:lnTo>
                <a:lnTo>
                  <a:pt x="5432781" y="1344455"/>
                </a:lnTo>
                <a:lnTo>
                  <a:pt x="5426347" y="1344455"/>
                </a:lnTo>
                <a:lnTo>
                  <a:pt x="5420251" y="1343615"/>
                </a:lnTo>
                <a:lnTo>
                  <a:pt x="5413478" y="1343194"/>
                </a:lnTo>
                <a:lnTo>
                  <a:pt x="5406704" y="1341512"/>
                </a:lnTo>
                <a:lnTo>
                  <a:pt x="5399593" y="1339829"/>
                </a:lnTo>
                <a:lnTo>
                  <a:pt x="5390448" y="1336886"/>
                </a:lnTo>
                <a:lnTo>
                  <a:pt x="5381643" y="1335205"/>
                </a:lnTo>
                <a:lnTo>
                  <a:pt x="5372161" y="1333523"/>
                </a:lnTo>
                <a:lnTo>
                  <a:pt x="5362678" y="1333103"/>
                </a:lnTo>
                <a:lnTo>
                  <a:pt x="5353874" y="1333103"/>
                </a:lnTo>
                <a:lnTo>
                  <a:pt x="5344391" y="1333523"/>
                </a:lnTo>
                <a:lnTo>
                  <a:pt x="5335247" y="1334785"/>
                </a:lnTo>
                <a:lnTo>
                  <a:pt x="5326442" y="1336466"/>
                </a:lnTo>
                <a:lnTo>
                  <a:pt x="5316959" y="1339410"/>
                </a:lnTo>
                <a:lnTo>
                  <a:pt x="5308493" y="1341933"/>
                </a:lnTo>
                <a:lnTo>
                  <a:pt x="5299349" y="1346558"/>
                </a:lnTo>
                <a:lnTo>
                  <a:pt x="5290883" y="1351184"/>
                </a:lnTo>
                <a:lnTo>
                  <a:pt x="5282416" y="1356648"/>
                </a:lnTo>
                <a:lnTo>
                  <a:pt x="5273949" y="1362536"/>
                </a:lnTo>
                <a:lnTo>
                  <a:pt x="5265822" y="1370104"/>
                </a:lnTo>
                <a:lnTo>
                  <a:pt x="5257693" y="1377673"/>
                </a:lnTo>
                <a:lnTo>
                  <a:pt x="5293931" y="1383138"/>
                </a:lnTo>
                <a:lnTo>
                  <a:pt x="5297994" y="1383138"/>
                </a:lnTo>
                <a:lnTo>
                  <a:pt x="5302058" y="1383138"/>
                </a:lnTo>
                <a:lnTo>
                  <a:pt x="5310526" y="1382718"/>
                </a:lnTo>
                <a:lnTo>
                  <a:pt x="5318991" y="1382297"/>
                </a:lnTo>
                <a:lnTo>
                  <a:pt x="5327119" y="1381456"/>
                </a:lnTo>
                <a:lnTo>
                  <a:pt x="5331184" y="1381456"/>
                </a:lnTo>
                <a:lnTo>
                  <a:pt x="5335247" y="1382297"/>
                </a:lnTo>
                <a:lnTo>
                  <a:pt x="5339311" y="1383138"/>
                </a:lnTo>
                <a:lnTo>
                  <a:pt x="5343375" y="1384820"/>
                </a:lnTo>
                <a:lnTo>
                  <a:pt x="5347100" y="1387763"/>
                </a:lnTo>
                <a:lnTo>
                  <a:pt x="5350486" y="1390706"/>
                </a:lnTo>
                <a:lnTo>
                  <a:pt x="5354213" y="1394490"/>
                </a:lnTo>
                <a:lnTo>
                  <a:pt x="5357260" y="1399537"/>
                </a:lnTo>
                <a:lnTo>
                  <a:pt x="5367758" y="1406264"/>
                </a:lnTo>
                <a:lnTo>
                  <a:pt x="5378258" y="1412150"/>
                </a:lnTo>
                <a:lnTo>
                  <a:pt x="5388755" y="1417196"/>
                </a:lnTo>
                <a:lnTo>
                  <a:pt x="5399932" y="1421821"/>
                </a:lnTo>
                <a:lnTo>
                  <a:pt x="5410768" y="1425185"/>
                </a:lnTo>
                <a:lnTo>
                  <a:pt x="5422283" y="1427288"/>
                </a:lnTo>
                <a:lnTo>
                  <a:pt x="5433797" y="1428549"/>
                </a:lnTo>
                <a:lnTo>
                  <a:pt x="5445312" y="1428549"/>
                </a:lnTo>
                <a:lnTo>
                  <a:pt x="5458858" y="1429810"/>
                </a:lnTo>
                <a:lnTo>
                  <a:pt x="5471727" y="1430651"/>
                </a:lnTo>
                <a:lnTo>
                  <a:pt x="5484935" y="1432753"/>
                </a:lnTo>
                <a:lnTo>
                  <a:pt x="5497803" y="1435696"/>
                </a:lnTo>
                <a:lnTo>
                  <a:pt x="5510335" y="1438640"/>
                </a:lnTo>
                <a:lnTo>
                  <a:pt x="5523542" y="1442004"/>
                </a:lnTo>
                <a:lnTo>
                  <a:pt x="5548603" y="1450413"/>
                </a:lnTo>
                <a:lnTo>
                  <a:pt x="5573664" y="1459243"/>
                </a:lnTo>
                <a:lnTo>
                  <a:pt x="5599064" y="1468493"/>
                </a:lnTo>
                <a:lnTo>
                  <a:pt x="5623786" y="1478163"/>
                </a:lnTo>
                <a:lnTo>
                  <a:pt x="5648847" y="1486994"/>
                </a:lnTo>
                <a:lnTo>
                  <a:pt x="5654604" y="1489096"/>
                </a:lnTo>
                <a:lnTo>
                  <a:pt x="5660022" y="1492039"/>
                </a:lnTo>
                <a:lnTo>
                  <a:pt x="5665103" y="1494983"/>
                </a:lnTo>
                <a:lnTo>
                  <a:pt x="5670182" y="1498766"/>
                </a:lnTo>
                <a:lnTo>
                  <a:pt x="5674923" y="1502551"/>
                </a:lnTo>
                <a:lnTo>
                  <a:pt x="5679326" y="1506335"/>
                </a:lnTo>
                <a:lnTo>
                  <a:pt x="5683729" y="1511380"/>
                </a:lnTo>
                <a:lnTo>
                  <a:pt x="5687792" y="1516426"/>
                </a:lnTo>
                <a:lnTo>
                  <a:pt x="5691518" y="1521471"/>
                </a:lnTo>
                <a:lnTo>
                  <a:pt x="5694904" y="1527780"/>
                </a:lnTo>
                <a:lnTo>
                  <a:pt x="5698290" y="1533245"/>
                </a:lnTo>
                <a:lnTo>
                  <a:pt x="5701338" y="1539972"/>
                </a:lnTo>
                <a:lnTo>
                  <a:pt x="5704048" y="1546701"/>
                </a:lnTo>
                <a:lnTo>
                  <a:pt x="5706420" y="1553427"/>
                </a:lnTo>
                <a:lnTo>
                  <a:pt x="5708451" y="1560996"/>
                </a:lnTo>
                <a:lnTo>
                  <a:pt x="5710144" y="1568564"/>
                </a:lnTo>
                <a:lnTo>
                  <a:pt x="5721658" y="1568985"/>
                </a:lnTo>
                <a:lnTo>
                  <a:pt x="5801921" y="1568985"/>
                </a:lnTo>
                <a:lnTo>
                  <a:pt x="5796502" y="1574029"/>
                </a:lnTo>
                <a:lnTo>
                  <a:pt x="5791084" y="1579076"/>
                </a:lnTo>
                <a:lnTo>
                  <a:pt x="5786342" y="1582860"/>
                </a:lnTo>
                <a:lnTo>
                  <a:pt x="5781263" y="1586644"/>
                </a:lnTo>
                <a:lnTo>
                  <a:pt x="5775844" y="1589588"/>
                </a:lnTo>
                <a:lnTo>
                  <a:pt x="5770765" y="1592531"/>
                </a:lnTo>
                <a:lnTo>
                  <a:pt x="5766023" y="1594633"/>
                </a:lnTo>
                <a:lnTo>
                  <a:pt x="5760943" y="1596315"/>
                </a:lnTo>
                <a:lnTo>
                  <a:pt x="5755524" y="1597577"/>
                </a:lnTo>
                <a:lnTo>
                  <a:pt x="5750783" y="1598417"/>
                </a:lnTo>
                <a:lnTo>
                  <a:pt x="5740962" y="1599680"/>
                </a:lnTo>
                <a:lnTo>
                  <a:pt x="5730464" y="1600100"/>
                </a:lnTo>
                <a:lnTo>
                  <a:pt x="5720642" y="1599680"/>
                </a:lnTo>
                <a:lnTo>
                  <a:pt x="5715224" y="1600100"/>
                </a:lnTo>
                <a:lnTo>
                  <a:pt x="5709805" y="1600941"/>
                </a:lnTo>
                <a:lnTo>
                  <a:pt x="5709805" y="1608088"/>
                </a:lnTo>
                <a:lnTo>
                  <a:pt x="5710822" y="1613975"/>
                </a:lnTo>
                <a:lnTo>
                  <a:pt x="5712514" y="1619020"/>
                </a:lnTo>
                <a:lnTo>
                  <a:pt x="5715224" y="1623646"/>
                </a:lnTo>
                <a:lnTo>
                  <a:pt x="5718272" y="1627009"/>
                </a:lnTo>
                <a:lnTo>
                  <a:pt x="5722336" y="1629111"/>
                </a:lnTo>
                <a:lnTo>
                  <a:pt x="5727416" y="1630793"/>
                </a:lnTo>
                <a:lnTo>
                  <a:pt x="5732835" y="1632055"/>
                </a:lnTo>
                <a:lnTo>
                  <a:pt x="5740285" y="1632055"/>
                </a:lnTo>
                <a:lnTo>
                  <a:pt x="5747736" y="1632477"/>
                </a:lnTo>
                <a:lnTo>
                  <a:pt x="5754848" y="1633737"/>
                </a:lnTo>
                <a:lnTo>
                  <a:pt x="5761959" y="1635839"/>
                </a:lnTo>
                <a:lnTo>
                  <a:pt x="5769071" y="1637941"/>
                </a:lnTo>
                <a:lnTo>
                  <a:pt x="5775844" y="1640885"/>
                </a:lnTo>
                <a:lnTo>
                  <a:pt x="5789390" y="1647611"/>
                </a:lnTo>
                <a:lnTo>
                  <a:pt x="5802937" y="1654761"/>
                </a:lnTo>
                <a:lnTo>
                  <a:pt x="5816823" y="1662748"/>
                </a:lnTo>
                <a:lnTo>
                  <a:pt x="5830368" y="1670317"/>
                </a:lnTo>
                <a:lnTo>
                  <a:pt x="5844592" y="1677886"/>
                </a:lnTo>
                <a:lnTo>
                  <a:pt x="5683390" y="1677886"/>
                </a:lnTo>
                <a:lnTo>
                  <a:pt x="5672553" y="1679568"/>
                </a:lnTo>
                <a:lnTo>
                  <a:pt x="5671198" y="1686716"/>
                </a:lnTo>
                <a:lnTo>
                  <a:pt x="5670182" y="1693863"/>
                </a:lnTo>
                <a:lnTo>
                  <a:pt x="5670182" y="1700591"/>
                </a:lnTo>
                <a:lnTo>
                  <a:pt x="5670860" y="1706898"/>
                </a:lnTo>
                <a:lnTo>
                  <a:pt x="5671198" y="1712365"/>
                </a:lnTo>
                <a:lnTo>
                  <a:pt x="5672553" y="1717831"/>
                </a:lnTo>
                <a:lnTo>
                  <a:pt x="5674246" y="1722877"/>
                </a:lnTo>
                <a:lnTo>
                  <a:pt x="5676616" y="1727921"/>
                </a:lnTo>
                <a:lnTo>
                  <a:pt x="5679326" y="1732547"/>
                </a:lnTo>
                <a:lnTo>
                  <a:pt x="5682035" y="1736752"/>
                </a:lnTo>
                <a:lnTo>
                  <a:pt x="5685761" y="1740536"/>
                </a:lnTo>
                <a:lnTo>
                  <a:pt x="5689486" y="1743899"/>
                </a:lnTo>
                <a:lnTo>
                  <a:pt x="5693549" y="1747263"/>
                </a:lnTo>
                <a:lnTo>
                  <a:pt x="5698290" y="1750627"/>
                </a:lnTo>
                <a:lnTo>
                  <a:pt x="5703032" y="1753570"/>
                </a:lnTo>
                <a:lnTo>
                  <a:pt x="5708451" y="1755673"/>
                </a:lnTo>
                <a:lnTo>
                  <a:pt x="5714885" y="1764082"/>
                </a:lnTo>
                <a:lnTo>
                  <a:pt x="5720981" y="1771229"/>
                </a:lnTo>
                <a:lnTo>
                  <a:pt x="5727755" y="1778798"/>
                </a:lnTo>
                <a:lnTo>
                  <a:pt x="5734866" y="1785526"/>
                </a:lnTo>
                <a:lnTo>
                  <a:pt x="5741639" y="1791413"/>
                </a:lnTo>
                <a:lnTo>
                  <a:pt x="5749429" y="1797720"/>
                </a:lnTo>
                <a:lnTo>
                  <a:pt x="5763652" y="1809492"/>
                </a:lnTo>
                <a:lnTo>
                  <a:pt x="5778892" y="1820424"/>
                </a:lnTo>
                <a:lnTo>
                  <a:pt x="5794132" y="1830936"/>
                </a:lnTo>
                <a:lnTo>
                  <a:pt x="5809709" y="1841448"/>
                </a:lnTo>
                <a:lnTo>
                  <a:pt x="5824950" y="1852800"/>
                </a:lnTo>
                <a:lnTo>
                  <a:pt x="5826982" y="1854482"/>
                </a:lnTo>
                <a:lnTo>
                  <a:pt x="5829691" y="1855742"/>
                </a:lnTo>
                <a:lnTo>
                  <a:pt x="5836126" y="1857846"/>
                </a:lnTo>
                <a:lnTo>
                  <a:pt x="5842221" y="1860789"/>
                </a:lnTo>
                <a:lnTo>
                  <a:pt x="5845608" y="1861630"/>
                </a:lnTo>
                <a:lnTo>
                  <a:pt x="5848317" y="1863312"/>
                </a:lnTo>
                <a:lnTo>
                  <a:pt x="5851026" y="1865414"/>
                </a:lnTo>
                <a:lnTo>
                  <a:pt x="5852720" y="1867936"/>
                </a:lnTo>
                <a:lnTo>
                  <a:pt x="5854074" y="1870460"/>
                </a:lnTo>
                <a:lnTo>
                  <a:pt x="5854413" y="1874664"/>
                </a:lnTo>
                <a:lnTo>
                  <a:pt x="5854074" y="1878449"/>
                </a:lnTo>
                <a:lnTo>
                  <a:pt x="5852720" y="1883494"/>
                </a:lnTo>
                <a:lnTo>
                  <a:pt x="5850010" y="1888960"/>
                </a:lnTo>
                <a:lnTo>
                  <a:pt x="5846286" y="1895688"/>
                </a:lnTo>
                <a:lnTo>
                  <a:pt x="5842899" y="1900733"/>
                </a:lnTo>
                <a:lnTo>
                  <a:pt x="5839512" y="1904518"/>
                </a:lnTo>
                <a:lnTo>
                  <a:pt x="5836126" y="1907040"/>
                </a:lnTo>
                <a:lnTo>
                  <a:pt x="5832400" y="1908722"/>
                </a:lnTo>
                <a:lnTo>
                  <a:pt x="5829013" y="1909143"/>
                </a:lnTo>
                <a:lnTo>
                  <a:pt x="5825289" y="1909143"/>
                </a:lnTo>
                <a:lnTo>
                  <a:pt x="5821563" y="1908722"/>
                </a:lnTo>
                <a:lnTo>
                  <a:pt x="5818177" y="1907460"/>
                </a:lnTo>
                <a:lnTo>
                  <a:pt x="5811403" y="1904518"/>
                </a:lnTo>
                <a:lnTo>
                  <a:pt x="5804291" y="1901154"/>
                </a:lnTo>
                <a:lnTo>
                  <a:pt x="5796841" y="1898631"/>
                </a:lnTo>
                <a:lnTo>
                  <a:pt x="5793454" y="1897369"/>
                </a:lnTo>
                <a:lnTo>
                  <a:pt x="5789729" y="1897369"/>
                </a:lnTo>
                <a:lnTo>
                  <a:pt x="5780246" y="1897369"/>
                </a:lnTo>
                <a:lnTo>
                  <a:pt x="5770426" y="1897790"/>
                </a:lnTo>
                <a:lnTo>
                  <a:pt x="5766023" y="1899052"/>
                </a:lnTo>
                <a:lnTo>
                  <a:pt x="5761620" y="1900312"/>
                </a:lnTo>
                <a:lnTo>
                  <a:pt x="5757895" y="1902416"/>
                </a:lnTo>
                <a:lnTo>
                  <a:pt x="5755186" y="1905359"/>
                </a:lnTo>
                <a:lnTo>
                  <a:pt x="5753493" y="1907460"/>
                </a:lnTo>
                <a:lnTo>
                  <a:pt x="5752139" y="1910403"/>
                </a:lnTo>
                <a:lnTo>
                  <a:pt x="5751122" y="1912507"/>
                </a:lnTo>
                <a:lnTo>
                  <a:pt x="5751122" y="1915450"/>
                </a:lnTo>
                <a:lnTo>
                  <a:pt x="5751122" y="1917552"/>
                </a:lnTo>
                <a:lnTo>
                  <a:pt x="5752139" y="1920074"/>
                </a:lnTo>
                <a:lnTo>
                  <a:pt x="5753831" y="1924700"/>
                </a:lnTo>
                <a:lnTo>
                  <a:pt x="5756541" y="1929745"/>
                </a:lnTo>
                <a:lnTo>
                  <a:pt x="5759589" y="1934371"/>
                </a:lnTo>
                <a:lnTo>
                  <a:pt x="5762975" y="1938576"/>
                </a:lnTo>
                <a:lnTo>
                  <a:pt x="5765684" y="1943620"/>
                </a:lnTo>
                <a:lnTo>
                  <a:pt x="5772119" y="1958338"/>
                </a:lnTo>
                <a:lnTo>
                  <a:pt x="5778554" y="1973894"/>
                </a:lnTo>
                <a:lnTo>
                  <a:pt x="5784987" y="1989032"/>
                </a:lnTo>
                <a:lnTo>
                  <a:pt x="5791423" y="2003747"/>
                </a:lnTo>
                <a:lnTo>
                  <a:pt x="5793454" y="2007952"/>
                </a:lnTo>
                <a:lnTo>
                  <a:pt x="5796164" y="2011737"/>
                </a:lnTo>
                <a:lnTo>
                  <a:pt x="5801582" y="2018884"/>
                </a:lnTo>
                <a:lnTo>
                  <a:pt x="5807339" y="2026033"/>
                </a:lnTo>
                <a:lnTo>
                  <a:pt x="5812758" y="2033602"/>
                </a:lnTo>
                <a:lnTo>
                  <a:pt x="5815468" y="2037385"/>
                </a:lnTo>
                <a:lnTo>
                  <a:pt x="5817161" y="2041170"/>
                </a:lnTo>
                <a:lnTo>
                  <a:pt x="5818854" y="2044954"/>
                </a:lnTo>
                <a:lnTo>
                  <a:pt x="5819871" y="2049158"/>
                </a:lnTo>
                <a:lnTo>
                  <a:pt x="5820209" y="2053364"/>
                </a:lnTo>
                <a:lnTo>
                  <a:pt x="5819871" y="2057988"/>
                </a:lnTo>
                <a:lnTo>
                  <a:pt x="5818515" y="2062614"/>
                </a:lnTo>
                <a:lnTo>
                  <a:pt x="5816145" y="2067659"/>
                </a:lnTo>
                <a:lnTo>
                  <a:pt x="5813436" y="2071863"/>
                </a:lnTo>
                <a:lnTo>
                  <a:pt x="5810726" y="2074807"/>
                </a:lnTo>
                <a:lnTo>
                  <a:pt x="5807678" y="2076489"/>
                </a:lnTo>
                <a:lnTo>
                  <a:pt x="5804630" y="2076910"/>
                </a:lnTo>
                <a:lnTo>
                  <a:pt x="5800905" y="2076910"/>
                </a:lnTo>
                <a:lnTo>
                  <a:pt x="5797519" y="2076489"/>
                </a:lnTo>
                <a:lnTo>
                  <a:pt x="5793793" y="2075227"/>
                </a:lnTo>
                <a:lnTo>
                  <a:pt x="5790068" y="2073546"/>
                </a:lnTo>
                <a:lnTo>
                  <a:pt x="5782279" y="2070182"/>
                </a:lnTo>
                <a:lnTo>
                  <a:pt x="5774489" y="2066819"/>
                </a:lnTo>
                <a:lnTo>
                  <a:pt x="5770426" y="2066398"/>
                </a:lnTo>
                <a:lnTo>
                  <a:pt x="5766361" y="2065977"/>
                </a:lnTo>
                <a:lnTo>
                  <a:pt x="5762975" y="2066398"/>
                </a:lnTo>
                <a:lnTo>
                  <a:pt x="5758911" y="2067659"/>
                </a:lnTo>
                <a:lnTo>
                  <a:pt x="5758911" y="2066819"/>
                </a:lnTo>
                <a:lnTo>
                  <a:pt x="5758233" y="2066819"/>
                </a:lnTo>
                <a:lnTo>
                  <a:pt x="5758911" y="2067659"/>
                </a:lnTo>
                <a:lnTo>
                  <a:pt x="5757895" y="2073546"/>
                </a:lnTo>
                <a:lnTo>
                  <a:pt x="5757895" y="2079853"/>
                </a:lnTo>
                <a:lnTo>
                  <a:pt x="5758233" y="2085739"/>
                </a:lnTo>
                <a:lnTo>
                  <a:pt x="5759250" y="2091625"/>
                </a:lnTo>
                <a:lnTo>
                  <a:pt x="5760605" y="2097092"/>
                </a:lnTo>
                <a:lnTo>
                  <a:pt x="5762975" y="2102137"/>
                </a:lnTo>
                <a:lnTo>
                  <a:pt x="5765684" y="2107604"/>
                </a:lnTo>
                <a:lnTo>
                  <a:pt x="5768394" y="2112649"/>
                </a:lnTo>
                <a:lnTo>
                  <a:pt x="5771780" y="2118115"/>
                </a:lnTo>
                <a:lnTo>
                  <a:pt x="5775844" y="2123161"/>
                </a:lnTo>
                <a:lnTo>
                  <a:pt x="5784987" y="2134933"/>
                </a:lnTo>
                <a:lnTo>
                  <a:pt x="5795148" y="2147127"/>
                </a:lnTo>
                <a:lnTo>
                  <a:pt x="5807000" y="2161003"/>
                </a:lnTo>
                <a:lnTo>
                  <a:pt x="5788374" y="2155116"/>
                </a:lnTo>
                <a:lnTo>
                  <a:pt x="5770426" y="2150492"/>
                </a:lnTo>
                <a:lnTo>
                  <a:pt x="5752815" y="2147127"/>
                </a:lnTo>
                <a:lnTo>
                  <a:pt x="5736220" y="2145024"/>
                </a:lnTo>
                <a:lnTo>
                  <a:pt x="5719627" y="2143764"/>
                </a:lnTo>
                <a:lnTo>
                  <a:pt x="5703032" y="2143343"/>
                </a:lnTo>
                <a:lnTo>
                  <a:pt x="5687454" y="2143764"/>
                </a:lnTo>
                <a:lnTo>
                  <a:pt x="5671536" y="2145445"/>
                </a:lnTo>
                <a:lnTo>
                  <a:pt x="5655958" y="2147548"/>
                </a:lnTo>
                <a:lnTo>
                  <a:pt x="5640719" y="2150071"/>
                </a:lnTo>
                <a:lnTo>
                  <a:pt x="5625817" y="2153434"/>
                </a:lnTo>
                <a:lnTo>
                  <a:pt x="5610578" y="2156798"/>
                </a:lnTo>
                <a:lnTo>
                  <a:pt x="5581454" y="2165207"/>
                </a:lnTo>
                <a:lnTo>
                  <a:pt x="5551652" y="2174458"/>
                </a:lnTo>
                <a:lnTo>
                  <a:pt x="5548264" y="2174879"/>
                </a:lnTo>
                <a:lnTo>
                  <a:pt x="5544200" y="2176139"/>
                </a:lnTo>
                <a:lnTo>
                  <a:pt x="5536411" y="2176139"/>
                </a:lnTo>
                <a:lnTo>
                  <a:pt x="5528961" y="2175719"/>
                </a:lnTo>
                <a:lnTo>
                  <a:pt x="5521171" y="2173196"/>
                </a:lnTo>
                <a:lnTo>
                  <a:pt x="5514059" y="2170674"/>
                </a:lnTo>
                <a:lnTo>
                  <a:pt x="5506948" y="2167310"/>
                </a:lnTo>
                <a:lnTo>
                  <a:pt x="5499836" y="2163526"/>
                </a:lnTo>
                <a:lnTo>
                  <a:pt x="5492385" y="2158479"/>
                </a:lnTo>
                <a:lnTo>
                  <a:pt x="5486967" y="2155116"/>
                </a:lnTo>
                <a:lnTo>
                  <a:pt x="5482225" y="2152593"/>
                </a:lnTo>
                <a:lnTo>
                  <a:pt x="5477823" y="2150912"/>
                </a:lnTo>
                <a:lnTo>
                  <a:pt x="5473759" y="2150492"/>
                </a:lnTo>
                <a:lnTo>
                  <a:pt x="5470373" y="2150492"/>
                </a:lnTo>
                <a:lnTo>
                  <a:pt x="5467664" y="2151752"/>
                </a:lnTo>
                <a:lnTo>
                  <a:pt x="5465631" y="2153434"/>
                </a:lnTo>
                <a:lnTo>
                  <a:pt x="5463261" y="2155536"/>
                </a:lnTo>
                <a:lnTo>
                  <a:pt x="5461906" y="2158900"/>
                </a:lnTo>
                <a:lnTo>
                  <a:pt x="5460551" y="2162264"/>
                </a:lnTo>
                <a:lnTo>
                  <a:pt x="5459873" y="2166048"/>
                </a:lnTo>
                <a:lnTo>
                  <a:pt x="5458858" y="2170674"/>
                </a:lnTo>
                <a:lnTo>
                  <a:pt x="5457842" y="2180765"/>
                </a:lnTo>
                <a:lnTo>
                  <a:pt x="5457842" y="2191276"/>
                </a:lnTo>
                <a:lnTo>
                  <a:pt x="5459197" y="2197163"/>
                </a:lnTo>
                <a:lnTo>
                  <a:pt x="5460551" y="2203470"/>
                </a:lnTo>
                <a:lnTo>
                  <a:pt x="5460889" y="2208936"/>
                </a:lnTo>
                <a:lnTo>
                  <a:pt x="5460889" y="2214823"/>
                </a:lnTo>
                <a:lnTo>
                  <a:pt x="5460551" y="2216925"/>
                </a:lnTo>
                <a:lnTo>
                  <a:pt x="5459873" y="2218607"/>
                </a:lnTo>
                <a:lnTo>
                  <a:pt x="5458519" y="2220288"/>
                </a:lnTo>
                <a:lnTo>
                  <a:pt x="5457165" y="2221550"/>
                </a:lnTo>
                <a:lnTo>
                  <a:pt x="5454794" y="2222390"/>
                </a:lnTo>
                <a:lnTo>
                  <a:pt x="5452423" y="2222390"/>
                </a:lnTo>
                <a:lnTo>
                  <a:pt x="5449375" y="2222390"/>
                </a:lnTo>
                <a:lnTo>
                  <a:pt x="5445651" y="2221550"/>
                </a:lnTo>
                <a:lnTo>
                  <a:pt x="5437184" y="2218607"/>
                </a:lnTo>
                <a:lnTo>
                  <a:pt x="5428717" y="2216925"/>
                </a:lnTo>
                <a:lnTo>
                  <a:pt x="5419573" y="2215244"/>
                </a:lnTo>
                <a:lnTo>
                  <a:pt x="5411106" y="2213982"/>
                </a:lnTo>
                <a:lnTo>
                  <a:pt x="5393835" y="2212299"/>
                </a:lnTo>
                <a:lnTo>
                  <a:pt x="5375887" y="2210618"/>
                </a:lnTo>
                <a:lnTo>
                  <a:pt x="5358276" y="2208936"/>
                </a:lnTo>
                <a:lnTo>
                  <a:pt x="5349809" y="2207254"/>
                </a:lnTo>
                <a:lnTo>
                  <a:pt x="5341004" y="2205572"/>
                </a:lnTo>
                <a:lnTo>
                  <a:pt x="5332539" y="2203470"/>
                </a:lnTo>
                <a:lnTo>
                  <a:pt x="5324071" y="2200106"/>
                </a:lnTo>
                <a:lnTo>
                  <a:pt x="5315605" y="2196322"/>
                </a:lnTo>
                <a:lnTo>
                  <a:pt x="5307477" y="2191698"/>
                </a:lnTo>
                <a:lnTo>
                  <a:pt x="5133067" y="2192538"/>
                </a:lnTo>
                <a:lnTo>
                  <a:pt x="5130696" y="2195901"/>
                </a:lnTo>
                <a:lnTo>
                  <a:pt x="5127987" y="2198425"/>
                </a:lnTo>
                <a:lnTo>
                  <a:pt x="5125277" y="2200526"/>
                </a:lnTo>
                <a:lnTo>
                  <a:pt x="5122907" y="2201788"/>
                </a:lnTo>
                <a:lnTo>
                  <a:pt x="5120537" y="2203050"/>
                </a:lnTo>
                <a:lnTo>
                  <a:pt x="5118504" y="2203050"/>
                </a:lnTo>
                <a:lnTo>
                  <a:pt x="5116472" y="2202208"/>
                </a:lnTo>
                <a:lnTo>
                  <a:pt x="5114780" y="2201368"/>
                </a:lnTo>
                <a:lnTo>
                  <a:pt x="5113424" y="2199685"/>
                </a:lnTo>
                <a:lnTo>
                  <a:pt x="5112070" y="2198004"/>
                </a:lnTo>
                <a:lnTo>
                  <a:pt x="5109360" y="2192958"/>
                </a:lnTo>
                <a:lnTo>
                  <a:pt x="5107329" y="2186651"/>
                </a:lnTo>
                <a:lnTo>
                  <a:pt x="5104958" y="2179923"/>
                </a:lnTo>
                <a:lnTo>
                  <a:pt x="5032146" y="2194220"/>
                </a:lnTo>
                <a:lnTo>
                  <a:pt x="5033162" y="2198844"/>
                </a:lnTo>
                <a:lnTo>
                  <a:pt x="5033840" y="2203891"/>
                </a:lnTo>
                <a:lnTo>
                  <a:pt x="5034855" y="2208095"/>
                </a:lnTo>
                <a:lnTo>
                  <a:pt x="5036549" y="2211879"/>
                </a:lnTo>
                <a:lnTo>
                  <a:pt x="5038919" y="2215244"/>
                </a:lnTo>
                <a:lnTo>
                  <a:pt x="5041290" y="2218187"/>
                </a:lnTo>
                <a:lnTo>
                  <a:pt x="5043322" y="2220709"/>
                </a:lnTo>
                <a:lnTo>
                  <a:pt x="5046031" y="2222811"/>
                </a:lnTo>
                <a:lnTo>
                  <a:pt x="5051788" y="2227437"/>
                </a:lnTo>
                <a:lnTo>
                  <a:pt x="5058223" y="2230800"/>
                </a:lnTo>
                <a:lnTo>
                  <a:pt x="5064658" y="2234585"/>
                </a:lnTo>
                <a:lnTo>
                  <a:pt x="5070415" y="2238790"/>
                </a:lnTo>
                <a:lnTo>
                  <a:pt x="5081590" y="2238790"/>
                </a:lnTo>
                <a:lnTo>
                  <a:pt x="5085992" y="2237108"/>
                </a:lnTo>
                <a:lnTo>
                  <a:pt x="5090057" y="2236267"/>
                </a:lnTo>
                <a:lnTo>
                  <a:pt x="5094122" y="2235846"/>
                </a:lnTo>
                <a:lnTo>
                  <a:pt x="5097846" y="2235846"/>
                </a:lnTo>
                <a:lnTo>
                  <a:pt x="5101233" y="2236267"/>
                </a:lnTo>
                <a:lnTo>
                  <a:pt x="5104619" y="2237528"/>
                </a:lnTo>
                <a:lnTo>
                  <a:pt x="5108005" y="2239209"/>
                </a:lnTo>
                <a:lnTo>
                  <a:pt x="5110715" y="2240892"/>
                </a:lnTo>
                <a:lnTo>
                  <a:pt x="5116472" y="2244676"/>
                </a:lnTo>
                <a:lnTo>
                  <a:pt x="5121891" y="2250142"/>
                </a:lnTo>
                <a:lnTo>
                  <a:pt x="5126970" y="2256449"/>
                </a:lnTo>
                <a:lnTo>
                  <a:pt x="5131712" y="2262755"/>
                </a:lnTo>
                <a:lnTo>
                  <a:pt x="5136793" y="2269483"/>
                </a:lnTo>
                <a:lnTo>
                  <a:pt x="5142211" y="2275791"/>
                </a:lnTo>
                <a:lnTo>
                  <a:pt x="5147629" y="2282098"/>
                </a:lnTo>
                <a:lnTo>
                  <a:pt x="5153386" y="2288405"/>
                </a:lnTo>
                <a:lnTo>
                  <a:pt x="5156434" y="2290507"/>
                </a:lnTo>
                <a:lnTo>
                  <a:pt x="5160160" y="2292610"/>
                </a:lnTo>
                <a:lnTo>
                  <a:pt x="5163885" y="2295132"/>
                </a:lnTo>
                <a:lnTo>
                  <a:pt x="5167948" y="2296813"/>
                </a:lnTo>
                <a:lnTo>
                  <a:pt x="5172013" y="2297654"/>
                </a:lnTo>
                <a:lnTo>
                  <a:pt x="5175738" y="2298916"/>
                </a:lnTo>
                <a:lnTo>
                  <a:pt x="5180480" y="2299338"/>
                </a:lnTo>
                <a:lnTo>
                  <a:pt x="5185221" y="2299338"/>
                </a:lnTo>
                <a:lnTo>
                  <a:pt x="5132728" y="2329610"/>
                </a:lnTo>
                <a:lnTo>
                  <a:pt x="5156096" y="2332134"/>
                </a:lnTo>
                <a:lnTo>
                  <a:pt x="5162869" y="2336338"/>
                </a:lnTo>
                <a:lnTo>
                  <a:pt x="5169642" y="2340542"/>
                </a:lnTo>
                <a:lnTo>
                  <a:pt x="5175399" y="2345168"/>
                </a:lnTo>
                <a:lnTo>
                  <a:pt x="5180480" y="2349793"/>
                </a:lnTo>
                <a:lnTo>
                  <a:pt x="5184543" y="2353998"/>
                </a:lnTo>
                <a:lnTo>
                  <a:pt x="5187930" y="2359043"/>
                </a:lnTo>
                <a:lnTo>
                  <a:pt x="5190639" y="2364089"/>
                </a:lnTo>
                <a:lnTo>
                  <a:pt x="5192671" y="2369134"/>
                </a:lnTo>
                <a:lnTo>
                  <a:pt x="5193348" y="2374600"/>
                </a:lnTo>
                <a:lnTo>
                  <a:pt x="5193348" y="2380067"/>
                </a:lnTo>
                <a:lnTo>
                  <a:pt x="5191993" y="2385954"/>
                </a:lnTo>
                <a:lnTo>
                  <a:pt x="5189962" y="2391839"/>
                </a:lnTo>
                <a:lnTo>
                  <a:pt x="5186237" y="2398567"/>
                </a:lnTo>
                <a:lnTo>
                  <a:pt x="5181834" y="2405294"/>
                </a:lnTo>
                <a:lnTo>
                  <a:pt x="5175399" y="2412022"/>
                </a:lnTo>
                <a:lnTo>
                  <a:pt x="5168287" y="2419170"/>
                </a:lnTo>
                <a:lnTo>
                  <a:pt x="5162869" y="2424215"/>
                </a:lnTo>
                <a:lnTo>
                  <a:pt x="5157789" y="2430523"/>
                </a:lnTo>
                <a:lnTo>
                  <a:pt x="5155758" y="2433046"/>
                </a:lnTo>
                <a:lnTo>
                  <a:pt x="5153725" y="2436409"/>
                </a:lnTo>
                <a:lnTo>
                  <a:pt x="5152370" y="2439353"/>
                </a:lnTo>
                <a:lnTo>
                  <a:pt x="5152370" y="2442296"/>
                </a:lnTo>
                <a:lnTo>
                  <a:pt x="5152370" y="2451125"/>
                </a:lnTo>
                <a:lnTo>
                  <a:pt x="5152370" y="2458693"/>
                </a:lnTo>
                <a:lnTo>
                  <a:pt x="5152031" y="2466262"/>
                </a:lnTo>
                <a:lnTo>
                  <a:pt x="5151354" y="2472990"/>
                </a:lnTo>
                <a:lnTo>
                  <a:pt x="5150338" y="2478876"/>
                </a:lnTo>
                <a:lnTo>
                  <a:pt x="5148983" y="2483923"/>
                </a:lnTo>
                <a:lnTo>
                  <a:pt x="5147290" y="2488967"/>
                </a:lnTo>
                <a:lnTo>
                  <a:pt x="5144920" y="2492752"/>
                </a:lnTo>
                <a:lnTo>
                  <a:pt x="5142550" y="2496116"/>
                </a:lnTo>
                <a:lnTo>
                  <a:pt x="5140517" y="2499479"/>
                </a:lnTo>
                <a:lnTo>
                  <a:pt x="5137808" y="2502422"/>
                </a:lnTo>
                <a:lnTo>
                  <a:pt x="5135099" y="2504526"/>
                </a:lnTo>
                <a:lnTo>
                  <a:pt x="5131712" y="2506207"/>
                </a:lnTo>
                <a:lnTo>
                  <a:pt x="5128664" y="2507889"/>
                </a:lnTo>
                <a:lnTo>
                  <a:pt x="5121552" y="2509570"/>
                </a:lnTo>
                <a:lnTo>
                  <a:pt x="5114441" y="2510832"/>
                </a:lnTo>
                <a:lnTo>
                  <a:pt x="5106312" y="2511253"/>
                </a:lnTo>
                <a:lnTo>
                  <a:pt x="5090396" y="2509991"/>
                </a:lnTo>
                <a:lnTo>
                  <a:pt x="5082606" y="2509991"/>
                </a:lnTo>
                <a:lnTo>
                  <a:pt x="5074479" y="2509570"/>
                </a:lnTo>
                <a:lnTo>
                  <a:pt x="5067367" y="2509991"/>
                </a:lnTo>
                <a:lnTo>
                  <a:pt x="5059916" y="2511672"/>
                </a:lnTo>
                <a:lnTo>
                  <a:pt x="5052805" y="2512934"/>
                </a:lnTo>
                <a:lnTo>
                  <a:pt x="5045355" y="2514197"/>
                </a:lnTo>
                <a:lnTo>
                  <a:pt x="5037903" y="2514617"/>
                </a:lnTo>
                <a:lnTo>
                  <a:pt x="5030792" y="2514617"/>
                </a:lnTo>
                <a:lnTo>
                  <a:pt x="5015890" y="2514617"/>
                </a:lnTo>
                <a:lnTo>
                  <a:pt x="5001329" y="2514617"/>
                </a:lnTo>
                <a:lnTo>
                  <a:pt x="4993539" y="2514617"/>
                </a:lnTo>
                <a:lnTo>
                  <a:pt x="4986427" y="2515037"/>
                </a:lnTo>
                <a:lnTo>
                  <a:pt x="4979316" y="2516298"/>
                </a:lnTo>
                <a:lnTo>
                  <a:pt x="4971865" y="2517981"/>
                </a:lnTo>
                <a:lnTo>
                  <a:pt x="4964752" y="2520923"/>
                </a:lnTo>
                <a:lnTo>
                  <a:pt x="4957641" y="2524288"/>
                </a:lnTo>
                <a:lnTo>
                  <a:pt x="4950867" y="2528072"/>
                </a:lnTo>
                <a:lnTo>
                  <a:pt x="4944095" y="2533537"/>
                </a:lnTo>
                <a:lnTo>
                  <a:pt x="4937999" y="2530594"/>
                </a:lnTo>
                <a:lnTo>
                  <a:pt x="4931225" y="2528491"/>
                </a:lnTo>
                <a:lnTo>
                  <a:pt x="4924791" y="2526390"/>
                </a:lnTo>
                <a:lnTo>
                  <a:pt x="4918695" y="2525128"/>
                </a:lnTo>
                <a:lnTo>
                  <a:pt x="4905487" y="2523025"/>
                </a:lnTo>
                <a:lnTo>
                  <a:pt x="4892618" y="2521764"/>
                </a:lnTo>
                <a:lnTo>
                  <a:pt x="4879072" y="2521764"/>
                </a:lnTo>
                <a:lnTo>
                  <a:pt x="4865864" y="2521344"/>
                </a:lnTo>
                <a:lnTo>
                  <a:pt x="4852657" y="2521344"/>
                </a:lnTo>
                <a:lnTo>
                  <a:pt x="4839110" y="2520923"/>
                </a:lnTo>
                <a:lnTo>
                  <a:pt x="4840464" y="2526810"/>
                </a:lnTo>
                <a:lnTo>
                  <a:pt x="4842157" y="2531855"/>
                </a:lnTo>
                <a:lnTo>
                  <a:pt x="4844528" y="2535640"/>
                </a:lnTo>
                <a:lnTo>
                  <a:pt x="4847238" y="2539003"/>
                </a:lnTo>
                <a:lnTo>
                  <a:pt x="4849947" y="2541946"/>
                </a:lnTo>
                <a:lnTo>
                  <a:pt x="4852994" y="2544049"/>
                </a:lnTo>
                <a:lnTo>
                  <a:pt x="4856042" y="2545731"/>
                </a:lnTo>
                <a:lnTo>
                  <a:pt x="4859768" y="2547413"/>
                </a:lnTo>
                <a:lnTo>
                  <a:pt x="4865864" y="2550356"/>
                </a:lnTo>
                <a:lnTo>
                  <a:pt x="4869589" y="2551618"/>
                </a:lnTo>
                <a:lnTo>
                  <a:pt x="4872298" y="2553299"/>
                </a:lnTo>
                <a:lnTo>
                  <a:pt x="4875346" y="2555401"/>
                </a:lnTo>
                <a:lnTo>
                  <a:pt x="4877717" y="2557925"/>
                </a:lnTo>
                <a:lnTo>
                  <a:pt x="4880087" y="2560868"/>
                </a:lnTo>
                <a:lnTo>
                  <a:pt x="4881781" y="2564652"/>
                </a:lnTo>
                <a:lnTo>
                  <a:pt x="4904809" y="2581471"/>
                </a:lnTo>
                <a:lnTo>
                  <a:pt x="4909890" y="2580630"/>
                </a:lnTo>
                <a:lnTo>
                  <a:pt x="4915986" y="2578948"/>
                </a:lnTo>
                <a:lnTo>
                  <a:pt x="4927161" y="2574743"/>
                </a:lnTo>
                <a:lnTo>
                  <a:pt x="4938337" y="2569698"/>
                </a:lnTo>
                <a:lnTo>
                  <a:pt x="4943756" y="2567596"/>
                </a:lnTo>
                <a:lnTo>
                  <a:pt x="4949513" y="2565913"/>
                </a:lnTo>
                <a:lnTo>
                  <a:pt x="4954931" y="2564231"/>
                </a:lnTo>
                <a:lnTo>
                  <a:pt x="4960689" y="2563811"/>
                </a:lnTo>
                <a:lnTo>
                  <a:pt x="4966108" y="2563811"/>
                </a:lnTo>
                <a:lnTo>
                  <a:pt x="4971865" y="2564231"/>
                </a:lnTo>
                <a:lnTo>
                  <a:pt x="4977283" y="2566333"/>
                </a:lnTo>
                <a:lnTo>
                  <a:pt x="4983379" y="2569277"/>
                </a:lnTo>
                <a:lnTo>
                  <a:pt x="4988458" y="2574323"/>
                </a:lnTo>
                <a:lnTo>
                  <a:pt x="4994554" y="2580630"/>
                </a:lnTo>
                <a:lnTo>
                  <a:pt x="4995232" y="2588198"/>
                </a:lnTo>
                <a:lnTo>
                  <a:pt x="4996587" y="2596607"/>
                </a:lnTo>
                <a:lnTo>
                  <a:pt x="4997602" y="2605017"/>
                </a:lnTo>
                <a:lnTo>
                  <a:pt x="4997941" y="2612585"/>
                </a:lnTo>
                <a:lnTo>
                  <a:pt x="4997602" y="2616790"/>
                </a:lnTo>
                <a:lnTo>
                  <a:pt x="4997263" y="2620153"/>
                </a:lnTo>
                <a:lnTo>
                  <a:pt x="4996248" y="2623938"/>
                </a:lnTo>
                <a:lnTo>
                  <a:pt x="4994554" y="2627302"/>
                </a:lnTo>
                <a:lnTo>
                  <a:pt x="4992523" y="2630665"/>
                </a:lnTo>
                <a:lnTo>
                  <a:pt x="4989813" y="2633188"/>
                </a:lnTo>
                <a:lnTo>
                  <a:pt x="4986766" y="2636552"/>
                </a:lnTo>
                <a:lnTo>
                  <a:pt x="4982702" y="2639075"/>
                </a:lnTo>
                <a:lnTo>
                  <a:pt x="4990491" y="2641597"/>
                </a:lnTo>
                <a:lnTo>
                  <a:pt x="4998618" y="2643280"/>
                </a:lnTo>
                <a:lnTo>
                  <a:pt x="5006747" y="2644541"/>
                </a:lnTo>
                <a:lnTo>
                  <a:pt x="5014197" y="2644541"/>
                </a:lnTo>
                <a:lnTo>
                  <a:pt x="5022325" y="2644541"/>
                </a:lnTo>
                <a:lnTo>
                  <a:pt x="5030453" y="2644121"/>
                </a:lnTo>
                <a:lnTo>
                  <a:pt x="5047048" y="2642439"/>
                </a:lnTo>
                <a:lnTo>
                  <a:pt x="5055175" y="2641597"/>
                </a:lnTo>
                <a:lnTo>
                  <a:pt x="5063303" y="2641597"/>
                </a:lnTo>
                <a:lnTo>
                  <a:pt x="5070753" y="2641597"/>
                </a:lnTo>
                <a:lnTo>
                  <a:pt x="5078881" y="2642439"/>
                </a:lnTo>
                <a:lnTo>
                  <a:pt x="5087008" y="2644121"/>
                </a:lnTo>
                <a:lnTo>
                  <a:pt x="5094459" y="2646643"/>
                </a:lnTo>
                <a:lnTo>
                  <a:pt x="5102587" y="2650006"/>
                </a:lnTo>
                <a:lnTo>
                  <a:pt x="5110377" y="2655053"/>
                </a:lnTo>
                <a:lnTo>
                  <a:pt x="5181834" y="2674815"/>
                </a:lnTo>
                <a:lnTo>
                  <a:pt x="5187591" y="2673973"/>
                </a:lnTo>
                <a:lnTo>
                  <a:pt x="5190639" y="2674815"/>
                </a:lnTo>
                <a:lnTo>
                  <a:pt x="5193348" y="2675236"/>
                </a:lnTo>
                <a:lnTo>
                  <a:pt x="5196057" y="2676496"/>
                </a:lnTo>
                <a:lnTo>
                  <a:pt x="5197751" y="2678179"/>
                </a:lnTo>
                <a:lnTo>
                  <a:pt x="5199783" y="2681542"/>
                </a:lnTo>
                <a:lnTo>
                  <a:pt x="5201138" y="2685327"/>
                </a:lnTo>
                <a:lnTo>
                  <a:pt x="5201138" y="2689111"/>
                </a:lnTo>
                <a:lnTo>
                  <a:pt x="5200460" y="2692895"/>
                </a:lnTo>
                <a:lnTo>
                  <a:pt x="5199783" y="2695838"/>
                </a:lnTo>
                <a:lnTo>
                  <a:pt x="5197751" y="2698782"/>
                </a:lnTo>
                <a:lnTo>
                  <a:pt x="5196057" y="2701304"/>
                </a:lnTo>
                <a:lnTo>
                  <a:pt x="5193348" y="2702986"/>
                </a:lnTo>
                <a:lnTo>
                  <a:pt x="5190639" y="2704247"/>
                </a:lnTo>
                <a:lnTo>
                  <a:pt x="5187591" y="2704667"/>
                </a:lnTo>
                <a:lnTo>
                  <a:pt x="5177093" y="2705508"/>
                </a:lnTo>
                <a:lnTo>
                  <a:pt x="5166933" y="2704667"/>
                </a:lnTo>
                <a:lnTo>
                  <a:pt x="5146274" y="2703826"/>
                </a:lnTo>
                <a:lnTo>
                  <a:pt x="5143904" y="2703826"/>
                </a:lnTo>
                <a:lnTo>
                  <a:pt x="5141872" y="2704247"/>
                </a:lnTo>
                <a:lnTo>
                  <a:pt x="5139841" y="2706350"/>
                </a:lnTo>
                <a:lnTo>
                  <a:pt x="5138485" y="2708873"/>
                </a:lnTo>
                <a:lnTo>
                  <a:pt x="5135438" y="2715179"/>
                </a:lnTo>
                <a:lnTo>
                  <a:pt x="5132728" y="2721487"/>
                </a:lnTo>
                <a:lnTo>
                  <a:pt x="5131035" y="2724850"/>
                </a:lnTo>
                <a:lnTo>
                  <a:pt x="5129341" y="2726952"/>
                </a:lnTo>
                <a:lnTo>
                  <a:pt x="5127309" y="2728213"/>
                </a:lnTo>
                <a:lnTo>
                  <a:pt x="5125277" y="2728635"/>
                </a:lnTo>
                <a:lnTo>
                  <a:pt x="5122568" y="2728213"/>
                </a:lnTo>
                <a:lnTo>
                  <a:pt x="5119182" y="2726112"/>
                </a:lnTo>
                <a:lnTo>
                  <a:pt x="5115796" y="2721907"/>
                </a:lnTo>
                <a:lnTo>
                  <a:pt x="5111732" y="2716441"/>
                </a:lnTo>
                <a:lnTo>
                  <a:pt x="5109022" y="2712657"/>
                </a:lnTo>
                <a:lnTo>
                  <a:pt x="5105974" y="2709293"/>
                </a:lnTo>
                <a:lnTo>
                  <a:pt x="5102248" y="2706350"/>
                </a:lnTo>
                <a:lnTo>
                  <a:pt x="5099201" y="2704247"/>
                </a:lnTo>
                <a:lnTo>
                  <a:pt x="5095476" y="2702986"/>
                </a:lnTo>
                <a:lnTo>
                  <a:pt x="5092428" y="2702566"/>
                </a:lnTo>
                <a:lnTo>
                  <a:pt x="5088703" y="2702145"/>
                </a:lnTo>
                <a:lnTo>
                  <a:pt x="5085316" y="2702566"/>
                </a:lnTo>
                <a:lnTo>
                  <a:pt x="5081590" y="2702986"/>
                </a:lnTo>
                <a:lnTo>
                  <a:pt x="5077866" y="2704247"/>
                </a:lnTo>
                <a:lnTo>
                  <a:pt x="5070415" y="2707611"/>
                </a:lnTo>
                <a:lnTo>
                  <a:pt x="5063303" y="2711395"/>
                </a:lnTo>
                <a:lnTo>
                  <a:pt x="5055853" y="2715179"/>
                </a:lnTo>
                <a:lnTo>
                  <a:pt x="5045355" y="2722748"/>
                </a:lnTo>
                <a:lnTo>
                  <a:pt x="5036549" y="2726952"/>
                </a:lnTo>
                <a:lnTo>
                  <a:pt x="5033162" y="2728213"/>
                </a:lnTo>
                <a:lnTo>
                  <a:pt x="5029437" y="2729476"/>
                </a:lnTo>
                <a:lnTo>
                  <a:pt x="5026389" y="2729476"/>
                </a:lnTo>
                <a:lnTo>
                  <a:pt x="5023680" y="2728635"/>
                </a:lnTo>
                <a:lnTo>
                  <a:pt x="5020632" y="2727793"/>
                </a:lnTo>
                <a:lnTo>
                  <a:pt x="5017922" y="2725271"/>
                </a:lnTo>
                <a:lnTo>
                  <a:pt x="5014536" y="2722748"/>
                </a:lnTo>
                <a:lnTo>
                  <a:pt x="5011488" y="2718544"/>
                </a:lnTo>
                <a:lnTo>
                  <a:pt x="5003360" y="2709293"/>
                </a:lnTo>
                <a:lnTo>
                  <a:pt x="4993539" y="2695838"/>
                </a:lnTo>
                <a:lnTo>
                  <a:pt x="4991169" y="2693735"/>
                </a:lnTo>
                <a:lnTo>
                  <a:pt x="4988458" y="2692054"/>
                </a:lnTo>
                <a:lnTo>
                  <a:pt x="4985073" y="2690792"/>
                </a:lnTo>
                <a:lnTo>
                  <a:pt x="4981347" y="2690372"/>
                </a:lnTo>
                <a:lnTo>
                  <a:pt x="4973896" y="2689531"/>
                </a:lnTo>
                <a:lnTo>
                  <a:pt x="4966108" y="2689111"/>
                </a:lnTo>
                <a:lnTo>
                  <a:pt x="4899391" y="2681542"/>
                </a:lnTo>
                <a:lnTo>
                  <a:pt x="4832336" y="2673973"/>
                </a:lnTo>
                <a:lnTo>
                  <a:pt x="4831998" y="2674815"/>
                </a:lnTo>
                <a:lnTo>
                  <a:pt x="4831998" y="2705508"/>
                </a:lnTo>
                <a:lnTo>
                  <a:pt x="4843173" y="2705508"/>
                </a:lnTo>
                <a:lnTo>
                  <a:pt x="4847576" y="2704667"/>
                </a:lnTo>
                <a:lnTo>
                  <a:pt x="4851979" y="2705508"/>
                </a:lnTo>
                <a:lnTo>
                  <a:pt x="4856042" y="2705929"/>
                </a:lnTo>
                <a:lnTo>
                  <a:pt x="4860107" y="2707191"/>
                </a:lnTo>
                <a:lnTo>
                  <a:pt x="4868235" y="2709714"/>
                </a:lnTo>
                <a:lnTo>
                  <a:pt x="4876024" y="2713077"/>
                </a:lnTo>
                <a:lnTo>
                  <a:pt x="4884151" y="2717702"/>
                </a:lnTo>
                <a:lnTo>
                  <a:pt x="4891602" y="2722748"/>
                </a:lnTo>
                <a:lnTo>
                  <a:pt x="4906842" y="2732839"/>
                </a:lnTo>
                <a:lnTo>
                  <a:pt x="4914970" y="2737464"/>
                </a:lnTo>
                <a:lnTo>
                  <a:pt x="4922759" y="2741669"/>
                </a:lnTo>
                <a:lnTo>
                  <a:pt x="4930548" y="2745033"/>
                </a:lnTo>
                <a:lnTo>
                  <a:pt x="4939354" y="2747134"/>
                </a:lnTo>
                <a:lnTo>
                  <a:pt x="4943756" y="2747555"/>
                </a:lnTo>
                <a:lnTo>
                  <a:pt x="4947820" y="2747555"/>
                </a:lnTo>
                <a:lnTo>
                  <a:pt x="4952222" y="2747134"/>
                </a:lnTo>
                <a:lnTo>
                  <a:pt x="4957303" y="2746715"/>
                </a:lnTo>
                <a:lnTo>
                  <a:pt x="4961705" y="2745453"/>
                </a:lnTo>
                <a:lnTo>
                  <a:pt x="4966446" y="2743771"/>
                </a:lnTo>
                <a:lnTo>
                  <a:pt x="4971187" y="2741669"/>
                </a:lnTo>
                <a:lnTo>
                  <a:pt x="4976605" y="2738725"/>
                </a:lnTo>
                <a:lnTo>
                  <a:pt x="4981008" y="2736623"/>
                </a:lnTo>
                <a:lnTo>
                  <a:pt x="4985411" y="2735782"/>
                </a:lnTo>
                <a:lnTo>
                  <a:pt x="4989475" y="2736623"/>
                </a:lnTo>
                <a:lnTo>
                  <a:pt x="4993877" y="2738305"/>
                </a:lnTo>
                <a:lnTo>
                  <a:pt x="4997941" y="2740407"/>
                </a:lnTo>
                <a:lnTo>
                  <a:pt x="5002006" y="2743351"/>
                </a:lnTo>
                <a:lnTo>
                  <a:pt x="5010471" y="2750499"/>
                </a:lnTo>
                <a:lnTo>
                  <a:pt x="5019276" y="2758487"/>
                </a:lnTo>
                <a:lnTo>
                  <a:pt x="5023680" y="2761431"/>
                </a:lnTo>
                <a:lnTo>
                  <a:pt x="5028421" y="2764795"/>
                </a:lnTo>
                <a:lnTo>
                  <a:pt x="5033501" y="2767317"/>
                </a:lnTo>
                <a:lnTo>
                  <a:pt x="5038580" y="2768999"/>
                </a:lnTo>
                <a:lnTo>
                  <a:pt x="5044000" y="2769420"/>
                </a:lnTo>
                <a:lnTo>
                  <a:pt x="5049757" y="2768999"/>
                </a:lnTo>
                <a:lnTo>
                  <a:pt x="5054159" y="2768999"/>
                </a:lnTo>
                <a:lnTo>
                  <a:pt x="5055514" y="2768999"/>
                </a:lnTo>
                <a:lnTo>
                  <a:pt x="5055853" y="2769420"/>
                </a:lnTo>
                <a:lnTo>
                  <a:pt x="5056529" y="2769840"/>
                </a:lnTo>
                <a:lnTo>
                  <a:pt x="5056529" y="2771101"/>
                </a:lnTo>
                <a:lnTo>
                  <a:pt x="5055175" y="2773205"/>
                </a:lnTo>
                <a:lnTo>
                  <a:pt x="5051111" y="2779091"/>
                </a:lnTo>
                <a:lnTo>
                  <a:pt x="5049079" y="2781613"/>
                </a:lnTo>
                <a:lnTo>
                  <a:pt x="5048402" y="2784136"/>
                </a:lnTo>
                <a:lnTo>
                  <a:pt x="5044677" y="2798432"/>
                </a:lnTo>
                <a:lnTo>
                  <a:pt x="5040612" y="2811466"/>
                </a:lnTo>
                <a:lnTo>
                  <a:pt x="5036549" y="2822399"/>
                </a:lnTo>
                <a:lnTo>
                  <a:pt x="5031807" y="2832910"/>
                </a:lnTo>
                <a:lnTo>
                  <a:pt x="5026727" y="2842581"/>
                </a:lnTo>
                <a:lnTo>
                  <a:pt x="5020970" y="2850150"/>
                </a:lnTo>
                <a:lnTo>
                  <a:pt x="5015213" y="2857719"/>
                </a:lnTo>
                <a:lnTo>
                  <a:pt x="5008440" y="2863184"/>
                </a:lnTo>
                <a:lnTo>
                  <a:pt x="5001329" y="2868229"/>
                </a:lnTo>
                <a:lnTo>
                  <a:pt x="4993877" y="2871593"/>
                </a:lnTo>
                <a:lnTo>
                  <a:pt x="4986088" y="2873696"/>
                </a:lnTo>
                <a:lnTo>
                  <a:pt x="4977961" y="2874117"/>
                </a:lnTo>
                <a:lnTo>
                  <a:pt x="4968817" y="2874117"/>
                </a:lnTo>
                <a:lnTo>
                  <a:pt x="4960012" y="2873276"/>
                </a:lnTo>
                <a:lnTo>
                  <a:pt x="4949852" y="2870333"/>
                </a:lnTo>
                <a:lnTo>
                  <a:pt x="4940030" y="2866548"/>
                </a:lnTo>
                <a:lnTo>
                  <a:pt x="4936983" y="2865286"/>
                </a:lnTo>
                <a:lnTo>
                  <a:pt x="4933257" y="2864865"/>
                </a:lnTo>
                <a:lnTo>
                  <a:pt x="4930548" y="2864865"/>
                </a:lnTo>
                <a:lnTo>
                  <a:pt x="4927500" y="2865286"/>
                </a:lnTo>
                <a:lnTo>
                  <a:pt x="4924791" y="2865707"/>
                </a:lnTo>
                <a:lnTo>
                  <a:pt x="4922081" y="2867389"/>
                </a:lnTo>
                <a:lnTo>
                  <a:pt x="4920050" y="2869912"/>
                </a:lnTo>
                <a:lnTo>
                  <a:pt x="4917679" y="2873276"/>
                </a:lnTo>
                <a:lnTo>
                  <a:pt x="4916663" y="2875798"/>
                </a:lnTo>
                <a:lnTo>
                  <a:pt x="4915986" y="2878320"/>
                </a:lnTo>
                <a:lnTo>
                  <a:pt x="4915986" y="2880424"/>
                </a:lnTo>
                <a:lnTo>
                  <a:pt x="4915986" y="2882105"/>
                </a:lnTo>
                <a:lnTo>
                  <a:pt x="4916663" y="2883787"/>
                </a:lnTo>
                <a:lnTo>
                  <a:pt x="4917679" y="2885048"/>
                </a:lnTo>
                <a:lnTo>
                  <a:pt x="4920050" y="2887151"/>
                </a:lnTo>
                <a:lnTo>
                  <a:pt x="4922759" y="2888832"/>
                </a:lnTo>
                <a:lnTo>
                  <a:pt x="4925468" y="2889673"/>
                </a:lnTo>
                <a:lnTo>
                  <a:pt x="4927161" y="2890936"/>
                </a:lnTo>
                <a:lnTo>
                  <a:pt x="4927500" y="2891356"/>
                </a:lnTo>
                <a:lnTo>
                  <a:pt x="4927839" y="2892196"/>
                </a:lnTo>
                <a:lnTo>
                  <a:pt x="4927839" y="2904391"/>
                </a:lnTo>
                <a:lnTo>
                  <a:pt x="4928854" y="2915322"/>
                </a:lnTo>
                <a:lnTo>
                  <a:pt x="4931225" y="2926254"/>
                </a:lnTo>
                <a:lnTo>
                  <a:pt x="4933934" y="2935085"/>
                </a:lnTo>
                <a:lnTo>
                  <a:pt x="4937321" y="2943493"/>
                </a:lnTo>
                <a:lnTo>
                  <a:pt x="4941385" y="2951062"/>
                </a:lnTo>
                <a:lnTo>
                  <a:pt x="4946465" y="2957790"/>
                </a:lnTo>
                <a:lnTo>
                  <a:pt x="4951883" y="2964096"/>
                </a:lnTo>
                <a:lnTo>
                  <a:pt x="4957980" y="2969562"/>
                </a:lnTo>
                <a:lnTo>
                  <a:pt x="4964414" y="2975029"/>
                </a:lnTo>
                <a:lnTo>
                  <a:pt x="4971187" y="2979654"/>
                </a:lnTo>
                <a:lnTo>
                  <a:pt x="4977961" y="2984699"/>
                </a:lnTo>
                <a:lnTo>
                  <a:pt x="4992184" y="2993108"/>
                </a:lnTo>
                <a:lnTo>
                  <a:pt x="5006747" y="3001518"/>
                </a:lnTo>
                <a:lnTo>
                  <a:pt x="5010133" y="3005302"/>
                </a:lnTo>
                <a:lnTo>
                  <a:pt x="5013858" y="3008667"/>
                </a:lnTo>
                <a:lnTo>
                  <a:pt x="5017245" y="3011610"/>
                </a:lnTo>
                <a:lnTo>
                  <a:pt x="5020970" y="3013291"/>
                </a:lnTo>
                <a:lnTo>
                  <a:pt x="5025035" y="3014132"/>
                </a:lnTo>
                <a:lnTo>
                  <a:pt x="5029099" y="3015394"/>
                </a:lnTo>
                <a:lnTo>
                  <a:pt x="5037564" y="3015814"/>
                </a:lnTo>
                <a:lnTo>
                  <a:pt x="5046709" y="3015814"/>
                </a:lnTo>
                <a:lnTo>
                  <a:pt x="5055514" y="3016234"/>
                </a:lnTo>
                <a:lnTo>
                  <a:pt x="5059916" y="3016234"/>
                </a:lnTo>
                <a:lnTo>
                  <a:pt x="5064658" y="3017496"/>
                </a:lnTo>
                <a:lnTo>
                  <a:pt x="5069061" y="3018757"/>
                </a:lnTo>
                <a:lnTo>
                  <a:pt x="5073463" y="3020439"/>
                </a:lnTo>
                <a:lnTo>
                  <a:pt x="5069399" y="3023803"/>
                </a:lnTo>
                <a:lnTo>
                  <a:pt x="5065335" y="3026325"/>
                </a:lnTo>
                <a:lnTo>
                  <a:pt x="5061271" y="3028848"/>
                </a:lnTo>
                <a:lnTo>
                  <a:pt x="5057207" y="3029689"/>
                </a:lnTo>
                <a:lnTo>
                  <a:pt x="5052805" y="3030531"/>
                </a:lnTo>
                <a:lnTo>
                  <a:pt x="5048740" y="3030951"/>
                </a:lnTo>
                <a:lnTo>
                  <a:pt x="5040273" y="3030951"/>
                </a:lnTo>
                <a:lnTo>
                  <a:pt x="5031807" y="3030951"/>
                </a:lnTo>
                <a:lnTo>
                  <a:pt x="5028082" y="3031372"/>
                </a:lnTo>
                <a:lnTo>
                  <a:pt x="5024018" y="3032633"/>
                </a:lnTo>
                <a:lnTo>
                  <a:pt x="5020632" y="3034315"/>
                </a:lnTo>
                <a:lnTo>
                  <a:pt x="5017245" y="3036416"/>
                </a:lnTo>
                <a:lnTo>
                  <a:pt x="5014197" y="3039780"/>
                </a:lnTo>
                <a:lnTo>
                  <a:pt x="5011488" y="3044406"/>
                </a:lnTo>
                <a:lnTo>
                  <a:pt x="5009117" y="3049871"/>
                </a:lnTo>
                <a:lnTo>
                  <a:pt x="5007762" y="3054918"/>
                </a:lnTo>
                <a:lnTo>
                  <a:pt x="5007424" y="3059543"/>
                </a:lnTo>
                <a:lnTo>
                  <a:pt x="5007762" y="3063747"/>
                </a:lnTo>
                <a:lnTo>
                  <a:pt x="5009117" y="3067531"/>
                </a:lnTo>
                <a:lnTo>
                  <a:pt x="5011149" y="3070895"/>
                </a:lnTo>
                <a:lnTo>
                  <a:pt x="5013181" y="3075100"/>
                </a:lnTo>
                <a:lnTo>
                  <a:pt x="5015890" y="3077623"/>
                </a:lnTo>
                <a:lnTo>
                  <a:pt x="5021987" y="3084351"/>
                </a:lnTo>
                <a:lnTo>
                  <a:pt x="5027405" y="3091077"/>
                </a:lnTo>
                <a:lnTo>
                  <a:pt x="5029491" y="3094037"/>
                </a:lnTo>
                <a:lnTo>
                  <a:pt x="0" y="3094037"/>
                </a:lnTo>
                <a:close/>
              </a:path>
            </a:pathLst>
          </a:custGeom>
          <a:solidFill>
            <a:srgbClr val="30574E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D258E-B068-4F31-8879-29338A279F7D}"/>
              </a:ext>
            </a:extLst>
          </p:cNvPr>
          <p:cNvSpPr txBox="1"/>
          <p:nvPr/>
        </p:nvSpPr>
        <p:spPr>
          <a:xfrm>
            <a:off x="387169" y="1839045"/>
            <a:ext cx="4484754" cy="2280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Market Opportunity &amp; Social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D38B6-CBA1-4BFB-A2A9-A0EB8E4330AC}"/>
              </a:ext>
            </a:extLst>
          </p:cNvPr>
          <p:cNvSpPr/>
          <p:nvPr/>
        </p:nvSpPr>
        <p:spPr>
          <a:xfrm>
            <a:off x="6967361" y="1065241"/>
            <a:ext cx="4837470" cy="4985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4.6 million UK residents receive disability benefits for long‑term conditions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dirty="0"/>
              <a:t>£10 bn+ annual UK home‑care spend and rising with ageing population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dirty="0" err="1"/>
              <a:t>Shallion</a:t>
            </a:r>
            <a:r>
              <a:rPr lang="en-US" dirty="0"/>
              <a:t> bridges the gap between clinical care and daily‑living support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b="1" dirty="0"/>
              <a:t>Dual revenue</a:t>
            </a:r>
            <a:r>
              <a:rPr lang="en-US" dirty="0"/>
              <a:t>: service fees, merchandise &amp; nutrition sales, grants &amp; sponsorships</a:t>
            </a:r>
          </a:p>
        </p:txBody>
      </p:sp>
      <p:sp>
        <p:nvSpPr>
          <p:cNvPr id="7" name="Google Shape;170;p20">
            <a:extLst>
              <a:ext uri="{FF2B5EF4-FFF2-40B4-BE49-F238E27FC236}">
                <a16:creationId xmlns:a16="http://schemas.microsoft.com/office/drawing/2014/main" id="{FB3D5FE4-DC81-4DA9-981F-993994BC04ED}"/>
              </a:ext>
            </a:extLst>
          </p:cNvPr>
          <p:cNvSpPr/>
          <p:nvPr/>
        </p:nvSpPr>
        <p:spPr>
          <a:xfrm>
            <a:off x="6551291" y="1269272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71;p20">
            <a:extLst>
              <a:ext uri="{FF2B5EF4-FFF2-40B4-BE49-F238E27FC236}">
                <a16:creationId xmlns:a16="http://schemas.microsoft.com/office/drawing/2014/main" id="{7D7576BE-9889-4F66-8C68-C3B21F6FF017}"/>
              </a:ext>
            </a:extLst>
          </p:cNvPr>
          <p:cNvSpPr/>
          <p:nvPr/>
        </p:nvSpPr>
        <p:spPr>
          <a:xfrm>
            <a:off x="6335242" y="1341289"/>
            <a:ext cx="432003" cy="432004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70;p20">
            <a:extLst>
              <a:ext uri="{FF2B5EF4-FFF2-40B4-BE49-F238E27FC236}">
                <a16:creationId xmlns:a16="http://schemas.microsoft.com/office/drawing/2014/main" id="{558F0797-93CC-443B-8DF8-8AC6674A80B6}"/>
              </a:ext>
            </a:extLst>
          </p:cNvPr>
          <p:cNvSpPr/>
          <p:nvPr/>
        </p:nvSpPr>
        <p:spPr>
          <a:xfrm>
            <a:off x="6551291" y="2666392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71;p20">
            <a:extLst>
              <a:ext uri="{FF2B5EF4-FFF2-40B4-BE49-F238E27FC236}">
                <a16:creationId xmlns:a16="http://schemas.microsoft.com/office/drawing/2014/main" id="{3F36823F-FEFD-461E-9DD5-F446110A18EB}"/>
              </a:ext>
            </a:extLst>
          </p:cNvPr>
          <p:cNvSpPr/>
          <p:nvPr/>
        </p:nvSpPr>
        <p:spPr>
          <a:xfrm>
            <a:off x="6335242" y="2738409"/>
            <a:ext cx="432003" cy="4320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70;p20">
            <a:extLst>
              <a:ext uri="{FF2B5EF4-FFF2-40B4-BE49-F238E27FC236}">
                <a16:creationId xmlns:a16="http://schemas.microsoft.com/office/drawing/2014/main" id="{6C016F16-C190-4A3A-A405-4D5530289C7D}"/>
              </a:ext>
            </a:extLst>
          </p:cNvPr>
          <p:cNvSpPr/>
          <p:nvPr/>
        </p:nvSpPr>
        <p:spPr>
          <a:xfrm>
            <a:off x="6551291" y="4007922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71;p20">
            <a:extLst>
              <a:ext uri="{FF2B5EF4-FFF2-40B4-BE49-F238E27FC236}">
                <a16:creationId xmlns:a16="http://schemas.microsoft.com/office/drawing/2014/main" id="{140C5263-59B7-471F-A6FE-C7E2AC0E0554}"/>
              </a:ext>
            </a:extLst>
          </p:cNvPr>
          <p:cNvSpPr/>
          <p:nvPr/>
        </p:nvSpPr>
        <p:spPr>
          <a:xfrm>
            <a:off x="6335242" y="4079939"/>
            <a:ext cx="432003" cy="432004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70;p20">
            <a:extLst>
              <a:ext uri="{FF2B5EF4-FFF2-40B4-BE49-F238E27FC236}">
                <a16:creationId xmlns:a16="http://schemas.microsoft.com/office/drawing/2014/main" id="{3AB994CA-C7DD-4E63-A259-D4081A55CEB3}"/>
              </a:ext>
            </a:extLst>
          </p:cNvPr>
          <p:cNvSpPr/>
          <p:nvPr/>
        </p:nvSpPr>
        <p:spPr>
          <a:xfrm>
            <a:off x="6551291" y="5383097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1;p20">
            <a:extLst>
              <a:ext uri="{FF2B5EF4-FFF2-40B4-BE49-F238E27FC236}">
                <a16:creationId xmlns:a16="http://schemas.microsoft.com/office/drawing/2014/main" id="{8F9FDD7C-5F56-4F2F-858C-EBB99ACF32D5}"/>
              </a:ext>
            </a:extLst>
          </p:cNvPr>
          <p:cNvSpPr/>
          <p:nvPr/>
        </p:nvSpPr>
        <p:spPr>
          <a:xfrm>
            <a:off x="6335242" y="5455114"/>
            <a:ext cx="432003" cy="4320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FD5B38D-7BB9-42BE-A8BE-82ABFC3C1C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1452135"/>
            <a:ext cx="210312" cy="2103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D58BA8-87FB-4AE8-90C5-49D39808C95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2849255"/>
            <a:ext cx="210312" cy="2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8BE84AA-ECAF-42E3-93CC-50CAC172C58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4190785"/>
            <a:ext cx="210312" cy="2103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CF47EC-0B38-4490-B1EB-D264234077D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5565960"/>
            <a:ext cx="210312" cy="21031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766C2EC-BFCD-4D93-B5F0-8C35603BAB72}"/>
              </a:ext>
            </a:extLst>
          </p:cNvPr>
          <p:cNvGrpSpPr/>
          <p:nvPr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A78BF2-7D64-4D4E-89E5-6FB6958FFB4E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C55C88-91B3-4FA7-9D31-A06E7A1B2709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9922B5-FC5E-43C2-BE89-534DD846483E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oogle Shape;24;p54">
                <a:extLst>
                  <a:ext uri="{FF2B5EF4-FFF2-40B4-BE49-F238E27FC236}">
                    <a16:creationId xmlns:a16="http://schemas.microsoft.com/office/drawing/2014/main" id="{2C82E485-1095-468C-915B-2860A2DBDD64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1584FD48-BF1F-4FF0-906B-D2A57BF8A363}"/>
              </a:ext>
            </a:extLst>
          </p:cNvPr>
          <p:cNvSpPr txBox="1">
            <a:spLocks/>
          </p:cNvSpPr>
          <p:nvPr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422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38E1917-D379-41AE-B89A-B725F4561CF1}"/>
              </a:ext>
            </a:extLst>
          </p:cNvPr>
          <p:cNvGrpSpPr/>
          <p:nvPr/>
        </p:nvGrpSpPr>
        <p:grpSpPr>
          <a:xfrm>
            <a:off x="-2287011" y="3756061"/>
            <a:ext cx="14720311" cy="6105259"/>
            <a:chOff x="-2287011" y="4070780"/>
            <a:chExt cx="13324227" cy="571434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8EA4B6D-3904-4727-8260-AD2A5D4ED544}"/>
                </a:ext>
              </a:extLst>
            </p:cNvPr>
            <p:cNvSpPr/>
            <p:nvPr/>
          </p:nvSpPr>
          <p:spPr>
            <a:xfrm>
              <a:off x="-2287011" y="4070780"/>
              <a:ext cx="13324227" cy="5714340"/>
            </a:xfrm>
            <a:custGeom>
              <a:avLst/>
              <a:gdLst>
                <a:gd name="connsiteX0" fmla="*/ 13230201 w 13324226"/>
                <a:gd name="connsiteY0" fmla="*/ 5712493 h 5714340"/>
                <a:gd name="connsiteX1" fmla="*/ 10100888 w 13324226"/>
                <a:gd name="connsiteY1" fmla="*/ 4394238 h 5714340"/>
                <a:gd name="connsiteX2" fmla="*/ 11513842 w 13324226"/>
                <a:gd name="connsiteY2" fmla="*/ 4989455 h 5714340"/>
                <a:gd name="connsiteX3" fmla="*/ 10099622 w 13324226"/>
                <a:gd name="connsiteY3" fmla="*/ 4396098 h 5714340"/>
                <a:gd name="connsiteX4" fmla="*/ 10465355 w 13324226"/>
                <a:gd name="connsiteY4" fmla="*/ 2889158 h 5714340"/>
                <a:gd name="connsiteX5" fmla="*/ 9036849 w 13324226"/>
                <a:gd name="connsiteY5" fmla="*/ 1085737 h 5714340"/>
                <a:gd name="connsiteX6" fmla="*/ 5252207 w 13324226"/>
                <a:gd name="connsiteY6" fmla="*/ 320712 h 5714340"/>
                <a:gd name="connsiteX7" fmla="*/ 2968 w 13324226"/>
                <a:gd name="connsiteY7" fmla="*/ 744935 h 5714340"/>
                <a:gd name="connsiteX8" fmla="*/ 281878 w 13324226"/>
                <a:gd name="connsiteY8" fmla="*/ 453282 h 5714340"/>
                <a:gd name="connsiteX9" fmla="*/ 3135883 w 13324226"/>
                <a:gd name="connsiteY9" fmla="*/ 105712 h 5714340"/>
                <a:gd name="connsiteX10" fmla="*/ 5548688 w 13324226"/>
                <a:gd name="connsiteY10" fmla="*/ 3891 h 5714340"/>
                <a:gd name="connsiteX11" fmla="*/ 10141490 w 13324226"/>
                <a:gd name="connsiteY11" fmla="*/ 784112 h 5714340"/>
                <a:gd name="connsiteX12" fmla="*/ 13013500 w 13324226"/>
                <a:gd name="connsiteY12" fmla="*/ 3318129 h 5714340"/>
                <a:gd name="connsiteX13" fmla="*/ 13230162 w 13324226"/>
                <a:gd name="connsiteY13" fmla="*/ 5712493 h 571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4226" h="5714340">
                  <a:moveTo>
                    <a:pt x="13230201" y="5712493"/>
                  </a:moveTo>
                  <a:lnTo>
                    <a:pt x="10100888" y="4394238"/>
                  </a:lnTo>
                  <a:lnTo>
                    <a:pt x="11513842" y="4989455"/>
                  </a:lnTo>
                  <a:lnTo>
                    <a:pt x="10099622" y="4396098"/>
                  </a:lnTo>
                  <a:cubicBezTo>
                    <a:pt x="10104291" y="4388855"/>
                    <a:pt x="10530374" y="3712276"/>
                    <a:pt x="10465355" y="2889158"/>
                  </a:cubicBezTo>
                  <a:cubicBezTo>
                    <a:pt x="10400653" y="2069482"/>
                    <a:pt x="9874926" y="1486730"/>
                    <a:pt x="9036849" y="1085737"/>
                  </a:cubicBezTo>
                  <a:cubicBezTo>
                    <a:pt x="8002807" y="590996"/>
                    <a:pt x="6704971" y="357713"/>
                    <a:pt x="5252207" y="320712"/>
                  </a:cubicBezTo>
                  <a:cubicBezTo>
                    <a:pt x="3833040" y="284542"/>
                    <a:pt x="2070261" y="432308"/>
                    <a:pt x="2968" y="744935"/>
                  </a:cubicBezTo>
                  <a:lnTo>
                    <a:pt x="281878" y="453282"/>
                  </a:lnTo>
                  <a:cubicBezTo>
                    <a:pt x="1323994" y="295939"/>
                    <a:pt x="2276278" y="179674"/>
                    <a:pt x="3135883" y="105712"/>
                  </a:cubicBezTo>
                  <a:cubicBezTo>
                    <a:pt x="3995685" y="31750"/>
                    <a:pt x="4801866" y="-3312"/>
                    <a:pt x="5548688" y="3891"/>
                  </a:cubicBezTo>
                  <a:cubicBezTo>
                    <a:pt x="7195241" y="19759"/>
                    <a:pt x="8749351" y="249045"/>
                    <a:pt x="10141490" y="784112"/>
                  </a:cubicBezTo>
                  <a:cubicBezTo>
                    <a:pt x="11450050" y="1287045"/>
                    <a:pt x="12513811" y="2107551"/>
                    <a:pt x="13013500" y="3318129"/>
                  </a:cubicBezTo>
                  <a:cubicBezTo>
                    <a:pt x="13532459" y="4575521"/>
                    <a:pt x="13244210" y="5661563"/>
                    <a:pt x="13230162" y="571249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CF22554-9355-441B-8535-8BBE50E04E67}"/>
                </a:ext>
              </a:extLst>
            </p:cNvPr>
            <p:cNvSpPr/>
            <p:nvPr/>
          </p:nvSpPr>
          <p:spPr>
            <a:xfrm>
              <a:off x="-1809050" y="4213148"/>
              <a:ext cx="11337663" cy="4254097"/>
            </a:xfrm>
            <a:custGeom>
              <a:avLst/>
              <a:gdLst>
                <a:gd name="connsiteX0" fmla="*/ 11266868 w 11337662"/>
                <a:gd name="connsiteY0" fmla="*/ 4250998 h 4254096"/>
                <a:gd name="connsiteX1" fmla="*/ 11213168 w 11337662"/>
                <a:gd name="connsiteY1" fmla="*/ 4245142 h 4254096"/>
                <a:gd name="connsiteX2" fmla="*/ 11145300 w 11337662"/>
                <a:gd name="connsiteY2" fmla="*/ 4185545 h 4254096"/>
                <a:gd name="connsiteX3" fmla="*/ 11191046 w 11337662"/>
                <a:gd name="connsiteY3" fmla="*/ 3837065 h 4254096"/>
                <a:gd name="connsiteX4" fmla="*/ 11265087 w 11337662"/>
                <a:gd name="connsiteY4" fmla="*/ 3821473 h 4254096"/>
                <a:gd name="connsiteX5" fmla="*/ 11334895 w 11337662"/>
                <a:gd name="connsiteY5" fmla="*/ 3875055 h 4254096"/>
                <a:gd name="connsiteX6" fmla="*/ 11294569 w 11337662"/>
                <a:gd name="connsiteY6" fmla="*/ 4231529 h 4254096"/>
                <a:gd name="connsiteX7" fmla="*/ 11266868 w 11337662"/>
                <a:gd name="connsiteY7" fmla="*/ 4250998 h 4254096"/>
                <a:gd name="connsiteX8" fmla="*/ 11308419 w 11337662"/>
                <a:gd name="connsiteY8" fmla="*/ 3493255 h 4254096"/>
                <a:gd name="connsiteX9" fmla="*/ 11267066 w 11337662"/>
                <a:gd name="connsiteY9" fmla="*/ 3490880 h 4254096"/>
                <a:gd name="connsiteX10" fmla="*/ 11196943 w 11337662"/>
                <a:gd name="connsiteY10" fmla="*/ 3443709 h 4254096"/>
                <a:gd name="connsiteX11" fmla="*/ 11165680 w 11337662"/>
                <a:gd name="connsiteY11" fmla="*/ 3136583 h 4254096"/>
                <a:gd name="connsiteX12" fmla="*/ 11225950 w 11337662"/>
                <a:gd name="connsiteY12" fmla="*/ 3117945 h 4254096"/>
                <a:gd name="connsiteX13" fmla="*/ 11296508 w 11337662"/>
                <a:gd name="connsiteY13" fmla="*/ 3159931 h 4254096"/>
                <a:gd name="connsiteX14" fmla="*/ 11333826 w 11337662"/>
                <a:gd name="connsiteY14" fmla="*/ 3473231 h 4254096"/>
                <a:gd name="connsiteX15" fmla="*/ 11308419 w 11337662"/>
                <a:gd name="connsiteY15" fmla="*/ 3493255 h 4254096"/>
                <a:gd name="connsiteX16" fmla="*/ 11189385 w 11337662"/>
                <a:gd name="connsiteY16" fmla="*/ 2829457 h 4254096"/>
                <a:gd name="connsiteX17" fmla="*/ 11158992 w 11337662"/>
                <a:gd name="connsiteY17" fmla="*/ 2829101 h 4254096"/>
                <a:gd name="connsiteX18" fmla="*/ 11089027 w 11337662"/>
                <a:gd name="connsiteY18" fmla="*/ 2792536 h 4254096"/>
                <a:gd name="connsiteX19" fmla="*/ 10995081 w 11337662"/>
                <a:gd name="connsiteY19" fmla="*/ 2525655 h 4254096"/>
                <a:gd name="connsiteX20" fmla="*/ 11042251 w 11337662"/>
                <a:gd name="connsiteY20" fmla="*/ 2505275 h 4254096"/>
                <a:gd name="connsiteX21" fmla="*/ 11111821 w 11337662"/>
                <a:gd name="connsiteY21" fmla="*/ 2537369 h 4254096"/>
                <a:gd name="connsiteX22" fmla="*/ 11212218 w 11337662"/>
                <a:gd name="connsiteY22" fmla="*/ 2809196 h 4254096"/>
                <a:gd name="connsiteX23" fmla="*/ 11189385 w 11337662"/>
                <a:gd name="connsiteY23" fmla="*/ 2829457 h 4254096"/>
                <a:gd name="connsiteX24" fmla="*/ 10937938 w 11337662"/>
                <a:gd name="connsiteY24" fmla="*/ 2255332 h 4254096"/>
                <a:gd name="connsiteX25" fmla="*/ 10917557 w 11337662"/>
                <a:gd name="connsiteY25" fmla="*/ 2256005 h 4254096"/>
                <a:gd name="connsiteX26" fmla="*/ 10849096 w 11337662"/>
                <a:gd name="connsiteY26" fmla="*/ 2228502 h 4254096"/>
                <a:gd name="connsiteX27" fmla="*/ 10701726 w 11337662"/>
                <a:gd name="connsiteY27" fmla="*/ 1999651 h 4254096"/>
                <a:gd name="connsiteX28" fmla="*/ 10736392 w 11337662"/>
                <a:gd name="connsiteY28" fmla="*/ 1978440 h 4254096"/>
                <a:gd name="connsiteX29" fmla="*/ 10803825 w 11337662"/>
                <a:gd name="connsiteY29" fmla="*/ 2002026 h 4254096"/>
                <a:gd name="connsiteX30" fmla="*/ 10957803 w 11337662"/>
                <a:gd name="connsiteY30" fmla="*/ 2234833 h 4254096"/>
                <a:gd name="connsiteX31" fmla="*/ 10937858 w 11337662"/>
                <a:gd name="connsiteY31" fmla="*/ 2255253 h 4254096"/>
                <a:gd name="connsiteX32" fmla="*/ 10573984 w 11337662"/>
                <a:gd name="connsiteY32" fmla="*/ 1765735 h 4254096"/>
                <a:gd name="connsiteX33" fmla="*/ 10562667 w 11337662"/>
                <a:gd name="connsiteY33" fmla="*/ 1766646 h 4254096"/>
                <a:gd name="connsiteX34" fmla="*/ 10496817 w 11337662"/>
                <a:gd name="connsiteY34" fmla="*/ 1747017 h 4254096"/>
                <a:gd name="connsiteX35" fmla="*/ 10304809 w 11337662"/>
                <a:gd name="connsiteY35" fmla="*/ 1554257 h 4254096"/>
                <a:gd name="connsiteX36" fmla="*/ 10327801 w 11337662"/>
                <a:gd name="connsiteY36" fmla="*/ 1533006 h 4254096"/>
                <a:gd name="connsiteX37" fmla="*/ 10392028 w 11337662"/>
                <a:gd name="connsiteY37" fmla="*/ 1549271 h 4254096"/>
                <a:gd name="connsiteX38" fmla="*/ 10590843 w 11337662"/>
                <a:gd name="connsiteY38" fmla="*/ 1745157 h 4254096"/>
                <a:gd name="connsiteX39" fmla="*/ 10573984 w 11337662"/>
                <a:gd name="connsiteY39" fmla="*/ 1765735 h 4254096"/>
                <a:gd name="connsiteX40" fmla="*/ 10117787 w 11337662"/>
                <a:gd name="connsiteY40" fmla="*/ 1356234 h 4254096"/>
                <a:gd name="connsiteX41" fmla="*/ 10114344 w 11337662"/>
                <a:gd name="connsiteY41" fmla="*/ 1356669 h 4254096"/>
                <a:gd name="connsiteX42" fmla="*/ 10052056 w 11337662"/>
                <a:gd name="connsiteY42" fmla="*/ 1343768 h 4254096"/>
                <a:gd name="connsiteX43" fmla="*/ 9825501 w 11337662"/>
                <a:gd name="connsiteY43" fmla="*/ 1185199 h 4254096"/>
                <a:gd name="connsiteX44" fmla="*/ 9838085 w 11337662"/>
                <a:gd name="connsiteY44" fmla="*/ 1164622 h 4254096"/>
                <a:gd name="connsiteX45" fmla="*/ 9898315 w 11337662"/>
                <a:gd name="connsiteY45" fmla="*/ 1174712 h 4254096"/>
                <a:gd name="connsiteX46" fmla="*/ 10131361 w 11337662"/>
                <a:gd name="connsiteY46" fmla="*/ 1335537 h 4254096"/>
                <a:gd name="connsiteX47" fmla="*/ 10117827 w 11337662"/>
                <a:gd name="connsiteY47" fmla="*/ 1356194 h 4254096"/>
                <a:gd name="connsiteX48" fmla="*/ 9593089 w 11337662"/>
                <a:gd name="connsiteY48" fmla="*/ 1022079 h 4254096"/>
                <a:gd name="connsiteX49" fmla="*/ 9538161 w 11337662"/>
                <a:gd name="connsiteY49" fmla="*/ 1014244 h 4254096"/>
                <a:gd name="connsiteX50" fmla="*/ 9288851 w 11337662"/>
                <a:gd name="connsiteY50" fmla="*/ 887175 h 4254096"/>
                <a:gd name="connsiteX51" fmla="*/ 9292809 w 11337662"/>
                <a:gd name="connsiteY51" fmla="*/ 867863 h 4254096"/>
                <a:gd name="connsiteX52" fmla="*/ 9348290 w 11337662"/>
                <a:gd name="connsiteY52" fmla="*/ 873008 h 4254096"/>
                <a:gd name="connsiteX53" fmla="*/ 9603457 w 11337662"/>
                <a:gd name="connsiteY53" fmla="*/ 1001541 h 4254096"/>
                <a:gd name="connsiteX54" fmla="*/ 9596017 w 11337662"/>
                <a:gd name="connsiteY54" fmla="*/ 1021565 h 4254096"/>
                <a:gd name="connsiteX55" fmla="*/ 9593089 w 11337662"/>
                <a:gd name="connsiteY55" fmla="*/ 1022079 h 4254096"/>
                <a:gd name="connsiteX56" fmla="*/ 9027393 w 11337662"/>
                <a:gd name="connsiteY56" fmla="*/ 756386 h 4254096"/>
                <a:gd name="connsiteX57" fmla="*/ 8981765 w 11337662"/>
                <a:gd name="connsiteY57" fmla="*/ 751717 h 4254096"/>
                <a:gd name="connsiteX58" fmla="*/ 8725016 w 11337662"/>
                <a:gd name="connsiteY58" fmla="*/ 651162 h 4254096"/>
                <a:gd name="connsiteX59" fmla="*/ 8723551 w 11337662"/>
                <a:gd name="connsiteY59" fmla="*/ 633552 h 4254096"/>
                <a:gd name="connsiteX60" fmla="*/ 8774245 w 11337662"/>
                <a:gd name="connsiteY60" fmla="*/ 635253 h 4254096"/>
                <a:gd name="connsiteX61" fmla="*/ 9035189 w 11337662"/>
                <a:gd name="connsiteY61" fmla="*/ 736323 h 4254096"/>
                <a:gd name="connsiteX62" fmla="*/ 9034833 w 11337662"/>
                <a:gd name="connsiteY62" fmla="*/ 754764 h 4254096"/>
                <a:gd name="connsiteX63" fmla="*/ 9027432 w 11337662"/>
                <a:gd name="connsiteY63" fmla="*/ 756347 h 4254096"/>
                <a:gd name="connsiteX64" fmla="*/ 8456552 w 11337662"/>
                <a:gd name="connsiteY64" fmla="*/ 546768 h 4254096"/>
                <a:gd name="connsiteX65" fmla="*/ 8418206 w 11337662"/>
                <a:gd name="connsiteY65" fmla="*/ 544038 h 4254096"/>
                <a:gd name="connsiteX66" fmla="*/ 8163514 w 11337662"/>
                <a:gd name="connsiteY66" fmla="*/ 464892 h 4254096"/>
                <a:gd name="connsiteX67" fmla="*/ 8158172 w 11337662"/>
                <a:gd name="connsiteY67" fmla="*/ 448983 h 4254096"/>
                <a:gd name="connsiteX68" fmla="*/ 8204433 w 11337662"/>
                <a:gd name="connsiteY68" fmla="*/ 448192 h 4254096"/>
                <a:gd name="connsiteX69" fmla="*/ 8462726 w 11337662"/>
                <a:gd name="connsiteY69" fmla="*/ 527615 h 4254096"/>
                <a:gd name="connsiteX70" fmla="*/ 8466604 w 11337662"/>
                <a:gd name="connsiteY70" fmla="*/ 544315 h 4254096"/>
                <a:gd name="connsiteX71" fmla="*/ 8456552 w 11337662"/>
                <a:gd name="connsiteY71" fmla="*/ 546768 h 4254096"/>
                <a:gd name="connsiteX72" fmla="*/ 7892083 w 11337662"/>
                <a:gd name="connsiteY72" fmla="*/ 382699 h 4254096"/>
                <a:gd name="connsiteX73" fmla="*/ 7859950 w 11337662"/>
                <a:gd name="connsiteY73" fmla="*/ 381313 h 4254096"/>
                <a:gd name="connsiteX74" fmla="*/ 7609097 w 11337662"/>
                <a:gd name="connsiteY74" fmla="*/ 320411 h 4254096"/>
                <a:gd name="connsiteX75" fmla="*/ 7600747 w 11337662"/>
                <a:gd name="connsiteY75" fmla="*/ 306085 h 4254096"/>
                <a:gd name="connsiteX76" fmla="*/ 7643090 w 11337662"/>
                <a:gd name="connsiteY76" fmla="*/ 303355 h 4254096"/>
                <a:gd name="connsiteX77" fmla="*/ 7896990 w 11337662"/>
                <a:gd name="connsiteY77" fmla="*/ 364376 h 4254096"/>
                <a:gd name="connsiteX78" fmla="*/ 7904193 w 11337662"/>
                <a:gd name="connsiteY78" fmla="*/ 379414 h 4254096"/>
                <a:gd name="connsiteX79" fmla="*/ 7892044 w 11337662"/>
                <a:gd name="connsiteY79" fmla="*/ 382699 h 4254096"/>
                <a:gd name="connsiteX80" fmla="*/ 7337785 w 11337662"/>
                <a:gd name="connsiteY80" fmla="*/ 257450 h 4254096"/>
                <a:gd name="connsiteX81" fmla="*/ 7310954 w 11337662"/>
                <a:gd name="connsiteY81" fmla="*/ 256975 h 4254096"/>
                <a:gd name="connsiteX82" fmla="*/ 7065166 w 11337662"/>
                <a:gd name="connsiteY82" fmla="*/ 211427 h 4254096"/>
                <a:gd name="connsiteX83" fmla="*/ 7054521 w 11337662"/>
                <a:gd name="connsiteY83" fmla="*/ 198565 h 4254096"/>
                <a:gd name="connsiteX84" fmla="*/ 7093461 w 11337662"/>
                <a:gd name="connsiteY84" fmla="*/ 194331 h 4254096"/>
                <a:gd name="connsiteX85" fmla="*/ 7341702 w 11337662"/>
                <a:gd name="connsiteY85" fmla="*/ 239840 h 4254096"/>
                <a:gd name="connsiteX86" fmla="*/ 7351516 w 11337662"/>
                <a:gd name="connsiteY86" fmla="*/ 253334 h 4254096"/>
                <a:gd name="connsiteX87" fmla="*/ 7337745 w 11337662"/>
                <a:gd name="connsiteY87" fmla="*/ 257410 h 4254096"/>
                <a:gd name="connsiteX88" fmla="*/ 6796030 w 11337662"/>
                <a:gd name="connsiteY88" fmla="*/ 164651 h 4254096"/>
                <a:gd name="connsiteX89" fmla="*/ 6773711 w 11337662"/>
                <a:gd name="connsiteY89" fmla="*/ 164770 h 4254096"/>
                <a:gd name="connsiteX90" fmla="*/ 6533780 w 11337662"/>
                <a:gd name="connsiteY90" fmla="*/ 131964 h 4254096"/>
                <a:gd name="connsiteX91" fmla="*/ 6521433 w 11337662"/>
                <a:gd name="connsiteY91" fmla="*/ 120448 h 4254096"/>
                <a:gd name="connsiteX92" fmla="*/ 6557445 w 11337662"/>
                <a:gd name="connsiteY92" fmla="*/ 115066 h 4254096"/>
                <a:gd name="connsiteX93" fmla="*/ 6799315 w 11337662"/>
                <a:gd name="connsiteY93" fmla="*/ 147754 h 4254096"/>
                <a:gd name="connsiteX94" fmla="*/ 6811108 w 11337662"/>
                <a:gd name="connsiteY94" fmla="*/ 159823 h 4254096"/>
                <a:gd name="connsiteX95" fmla="*/ 6796030 w 11337662"/>
                <a:gd name="connsiteY95" fmla="*/ 164651 h 4254096"/>
                <a:gd name="connsiteX96" fmla="*/ 6268245 w 11337662"/>
                <a:gd name="connsiteY96" fmla="*/ 98723 h 4254096"/>
                <a:gd name="connsiteX97" fmla="*/ 6249606 w 11337662"/>
                <a:gd name="connsiteY97" fmla="*/ 99198 h 4254096"/>
                <a:gd name="connsiteX98" fmla="*/ 6015809 w 11337662"/>
                <a:gd name="connsiteY98" fmla="*/ 76878 h 4254096"/>
                <a:gd name="connsiteX99" fmla="*/ 6002275 w 11337662"/>
                <a:gd name="connsiteY99" fmla="*/ 66510 h 4254096"/>
                <a:gd name="connsiteX100" fmla="*/ 6035833 w 11337662"/>
                <a:gd name="connsiteY100" fmla="*/ 60258 h 4254096"/>
                <a:gd name="connsiteX101" fmla="*/ 6271134 w 11337662"/>
                <a:gd name="connsiteY101" fmla="*/ 82419 h 4254096"/>
                <a:gd name="connsiteX102" fmla="*/ 6284272 w 11337662"/>
                <a:gd name="connsiteY102" fmla="*/ 93262 h 4254096"/>
                <a:gd name="connsiteX103" fmla="*/ 6268166 w 11337662"/>
                <a:gd name="connsiteY103" fmla="*/ 98723 h 4254096"/>
                <a:gd name="connsiteX104" fmla="*/ 5754548 w 11337662"/>
                <a:gd name="connsiteY104" fmla="*/ 54915 h 4254096"/>
                <a:gd name="connsiteX105" fmla="*/ 5739036 w 11337662"/>
                <a:gd name="connsiteY105" fmla="*/ 55588 h 4254096"/>
                <a:gd name="connsiteX106" fmla="*/ 5511253 w 11337662"/>
                <a:gd name="connsiteY106" fmla="*/ 41935 h 4254096"/>
                <a:gd name="connsiteX107" fmla="*/ 5496968 w 11337662"/>
                <a:gd name="connsiteY107" fmla="*/ 32596 h 4254096"/>
                <a:gd name="connsiteX108" fmla="*/ 5528507 w 11337662"/>
                <a:gd name="connsiteY108" fmla="*/ 25671 h 4254096"/>
                <a:gd name="connsiteX109" fmla="*/ 5757477 w 11337662"/>
                <a:gd name="connsiteY109" fmla="*/ 39165 h 4254096"/>
                <a:gd name="connsiteX110" fmla="*/ 5771565 w 11337662"/>
                <a:gd name="connsiteY110" fmla="*/ 48900 h 4254096"/>
                <a:gd name="connsiteX111" fmla="*/ 5754588 w 11337662"/>
                <a:gd name="connsiteY111" fmla="*/ 54915 h 4254096"/>
                <a:gd name="connsiteX112" fmla="*/ 5254306 w 11337662"/>
                <a:gd name="connsiteY112" fmla="*/ 29233 h 4254096"/>
                <a:gd name="connsiteX113" fmla="*/ 5241326 w 11337662"/>
                <a:gd name="connsiteY113" fmla="*/ 29984 h 4254096"/>
                <a:gd name="connsiteX114" fmla="*/ 5019084 w 11337662"/>
                <a:gd name="connsiteY114" fmla="*/ 23415 h 4254096"/>
                <a:gd name="connsiteX115" fmla="*/ 5004323 w 11337662"/>
                <a:gd name="connsiteY115" fmla="*/ 14947 h 4254096"/>
                <a:gd name="connsiteX116" fmla="*/ 5034280 w 11337662"/>
                <a:gd name="connsiteY116" fmla="*/ 7547 h 4254096"/>
                <a:gd name="connsiteX117" fmla="*/ 5257393 w 11337662"/>
                <a:gd name="connsiteY117" fmla="*/ 13918 h 4254096"/>
                <a:gd name="connsiteX118" fmla="*/ 5272074 w 11337662"/>
                <a:gd name="connsiteY118" fmla="*/ 22742 h 4254096"/>
                <a:gd name="connsiteX119" fmla="*/ 5254346 w 11337662"/>
                <a:gd name="connsiteY119" fmla="*/ 29233 h 4254096"/>
                <a:gd name="connsiteX120" fmla="*/ 4766331 w 11337662"/>
                <a:gd name="connsiteY120" fmla="*/ 18508 h 4254096"/>
                <a:gd name="connsiteX121" fmla="*/ 4755488 w 11337662"/>
                <a:gd name="connsiteY121" fmla="*/ 19260 h 4254096"/>
                <a:gd name="connsiteX122" fmla="*/ 4538193 w 11337662"/>
                <a:gd name="connsiteY122" fmla="*/ 18627 h 4254096"/>
                <a:gd name="connsiteX123" fmla="*/ 4523116 w 11337662"/>
                <a:gd name="connsiteY123" fmla="*/ 10910 h 4254096"/>
                <a:gd name="connsiteX124" fmla="*/ 4551806 w 11337662"/>
                <a:gd name="connsiteY124" fmla="*/ 3075 h 4254096"/>
                <a:gd name="connsiteX125" fmla="*/ 4769774 w 11337662"/>
                <a:gd name="connsiteY125" fmla="*/ 3550 h 4254096"/>
                <a:gd name="connsiteX126" fmla="*/ 4784852 w 11337662"/>
                <a:gd name="connsiteY126" fmla="*/ 11543 h 4254096"/>
                <a:gd name="connsiteX127" fmla="*/ 4766411 w 11337662"/>
                <a:gd name="connsiteY127" fmla="*/ 18469 h 4254096"/>
                <a:gd name="connsiteX128" fmla="*/ 4289121 w 11337662"/>
                <a:gd name="connsiteY128" fmla="*/ 20249 h 4254096"/>
                <a:gd name="connsiteX129" fmla="*/ 4280058 w 11337662"/>
                <a:gd name="connsiteY129" fmla="*/ 21001 h 4254096"/>
                <a:gd name="connsiteX130" fmla="*/ 4066958 w 11337662"/>
                <a:gd name="connsiteY130" fmla="*/ 25315 h 4254096"/>
                <a:gd name="connsiteX131" fmla="*/ 4051762 w 11337662"/>
                <a:gd name="connsiteY131" fmla="*/ 18231 h 4254096"/>
                <a:gd name="connsiteX132" fmla="*/ 4079463 w 11337662"/>
                <a:gd name="connsiteY132" fmla="*/ 10079 h 4254096"/>
                <a:gd name="connsiteX133" fmla="*/ 4292999 w 11337662"/>
                <a:gd name="connsiteY133" fmla="*/ 5647 h 4254096"/>
                <a:gd name="connsiteX134" fmla="*/ 4308234 w 11337662"/>
                <a:gd name="connsiteY134" fmla="*/ 12968 h 4254096"/>
                <a:gd name="connsiteX135" fmla="*/ 4289121 w 11337662"/>
                <a:gd name="connsiteY135" fmla="*/ 20249 h 4254096"/>
                <a:gd name="connsiteX136" fmla="*/ 3821051 w 11337662"/>
                <a:gd name="connsiteY136" fmla="*/ 32398 h 4254096"/>
                <a:gd name="connsiteX137" fmla="*/ 3813493 w 11337662"/>
                <a:gd name="connsiteY137" fmla="*/ 33111 h 4254096"/>
                <a:gd name="connsiteX138" fmla="*/ 3603914 w 11337662"/>
                <a:gd name="connsiteY138" fmla="*/ 41619 h 4254096"/>
                <a:gd name="connsiteX139" fmla="*/ 3588679 w 11337662"/>
                <a:gd name="connsiteY139" fmla="*/ 35089 h 4254096"/>
                <a:gd name="connsiteX140" fmla="*/ 3615667 w 11337662"/>
                <a:gd name="connsiteY140" fmla="*/ 26660 h 4254096"/>
                <a:gd name="connsiteX141" fmla="*/ 3825523 w 11337662"/>
                <a:gd name="connsiteY141" fmla="*/ 18033 h 4254096"/>
                <a:gd name="connsiteX142" fmla="*/ 3840838 w 11337662"/>
                <a:gd name="connsiteY142" fmla="*/ 24761 h 4254096"/>
                <a:gd name="connsiteX143" fmla="*/ 3821051 w 11337662"/>
                <a:gd name="connsiteY143" fmla="*/ 32398 h 4254096"/>
                <a:gd name="connsiteX144" fmla="*/ 3360422 w 11337662"/>
                <a:gd name="connsiteY144" fmla="*/ 53451 h 4254096"/>
                <a:gd name="connsiteX145" fmla="*/ 3354129 w 11337662"/>
                <a:gd name="connsiteY145" fmla="*/ 54084 h 4254096"/>
                <a:gd name="connsiteX146" fmla="*/ 3147321 w 11337662"/>
                <a:gd name="connsiteY146" fmla="*/ 66233 h 4254096"/>
                <a:gd name="connsiteX147" fmla="*/ 3132165 w 11337662"/>
                <a:gd name="connsiteY147" fmla="*/ 60139 h 4254096"/>
                <a:gd name="connsiteX148" fmla="*/ 3158678 w 11337662"/>
                <a:gd name="connsiteY148" fmla="*/ 51473 h 4254096"/>
                <a:gd name="connsiteX149" fmla="*/ 3365645 w 11337662"/>
                <a:gd name="connsiteY149" fmla="*/ 39244 h 4254096"/>
                <a:gd name="connsiteX150" fmla="*/ 3380881 w 11337662"/>
                <a:gd name="connsiteY150" fmla="*/ 45497 h 4254096"/>
                <a:gd name="connsiteX151" fmla="*/ 3360382 w 11337662"/>
                <a:gd name="connsiteY151" fmla="*/ 53451 h 4254096"/>
                <a:gd name="connsiteX152" fmla="*/ 2905728 w 11337662"/>
                <a:gd name="connsiteY152" fmla="*/ 82181 h 4254096"/>
                <a:gd name="connsiteX153" fmla="*/ 2900583 w 11337662"/>
                <a:gd name="connsiteY153" fmla="*/ 82735 h 4254096"/>
                <a:gd name="connsiteX154" fmla="*/ 2695872 w 11337662"/>
                <a:gd name="connsiteY154" fmla="*/ 98050 h 4254096"/>
                <a:gd name="connsiteX155" fmla="*/ 2680795 w 11337662"/>
                <a:gd name="connsiteY155" fmla="*/ 92352 h 4254096"/>
                <a:gd name="connsiteX156" fmla="*/ 2707032 w 11337662"/>
                <a:gd name="connsiteY156" fmla="*/ 83448 h 4254096"/>
                <a:gd name="connsiteX157" fmla="*/ 2911783 w 11337662"/>
                <a:gd name="connsiteY157" fmla="*/ 68054 h 4254096"/>
                <a:gd name="connsiteX158" fmla="*/ 2926979 w 11337662"/>
                <a:gd name="connsiteY158" fmla="*/ 73871 h 4254096"/>
                <a:gd name="connsiteX159" fmla="*/ 2905767 w 11337662"/>
                <a:gd name="connsiteY159" fmla="*/ 82102 h 4254096"/>
                <a:gd name="connsiteX160" fmla="*/ 2455427 w 11337662"/>
                <a:gd name="connsiteY160" fmla="*/ 117718 h 4254096"/>
                <a:gd name="connsiteX161" fmla="*/ 2451232 w 11337662"/>
                <a:gd name="connsiteY161" fmla="*/ 118193 h 4254096"/>
                <a:gd name="connsiteX162" fmla="*/ 2248025 w 11337662"/>
                <a:gd name="connsiteY162" fmla="*/ 136317 h 4254096"/>
                <a:gd name="connsiteX163" fmla="*/ 2233066 w 11337662"/>
                <a:gd name="connsiteY163" fmla="*/ 130975 h 4254096"/>
                <a:gd name="connsiteX164" fmla="*/ 2259145 w 11337662"/>
                <a:gd name="connsiteY164" fmla="*/ 121873 h 4254096"/>
                <a:gd name="connsiteX165" fmla="*/ 2462352 w 11337662"/>
                <a:gd name="connsiteY165" fmla="*/ 103709 h 4254096"/>
                <a:gd name="connsiteX166" fmla="*/ 2477390 w 11337662"/>
                <a:gd name="connsiteY166" fmla="*/ 109170 h 4254096"/>
                <a:gd name="connsiteX167" fmla="*/ 2455387 w 11337662"/>
                <a:gd name="connsiteY167" fmla="*/ 117718 h 4254096"/>
                <a:gd name="connsiteX168" fmla="*/ 2008054 w 11337662"/>
                <a:gd name="connsiteY168" fmla="*/ 159230 h 4254096"/>
                <a:gd name="connsiteX169" fmla="*/ 2004770 w 11337662"/>
                <a:gd name="connsiteY169" fmla="*/ 159626 h 4254096"/>
                <a:gd name="connsiteX170" fmla="*/ 1802433 w 11337662"/>
                <a:gd name="connsiteY170" fmla="*/ 180283 h 4254096"/>
                <a:gd name="connsiteX171" fmla="*/ 1787633 w 11337662"/>
                <a:gd name="connsiteY171" fmla="*/ 175217 h 4254096"/>
                <a:gd name="connsiteX172" fmla="*/ 1813711 w 11337662"/>
                <a:gd name="connsiteY172" fmla="*/ 165878 h 4254096"/>
                <a:gd name="connsiteX173" fmla="*/ 2015969 w 11337662"/>
                <a:gd name="connsiteY173" fmla="*/ 145181 h 4254096"/>
                <a:gd name="connsiteX174" fmla="*/ 2030848 w 11337662"/>
                <a:gd name="connsiteY174" fmla="*/ 150326 h 4254096"/>
                <a:gd name="connsiteX175" fmla="*/ 2008054 w 11337662"/>
                <a:gd name="connsiteY175" fmla="*/ 159190 h 4254096"/>
                <a:gd name="connsiteX176" fmla="*/ 1562343 w 11337662"/>
                <a:gd name="connsiteY176" fmla="*/ 206242 h 4254096"/>
                <a:gd name="connsiteX177" fmla="*/ 1559850 w 11337662"/>
                <a:gd name="connsiteY177" fmla="*/ 206559 h 4254096"/>
                <a:gd name="connsiteX178" fmla="*/ 1357791 w 11337662"/>
                <a:gd name="connsiteY178" fmla="*/ 229591 h 4254096"/>
                <a:gd name="connsiteX179" fmla="*/ 1343188 w 11337662"/>
                <a:gd name="connsiteY179" fmla="*/ 224802 h 4254096"/>
                <a:gd name="connsiteX180" fmla="*/ 1369425 w 11337662"/>
                <a:gd name="connsiteY180" fmla="*/ 215265 h 4254096"/>
                <a:gd name="connsiteX181" fmla="*/ 1571327 w 11337662"/>
                <a:gd name="connsiteY181" fmla="*/ 192234 h 4254096"/>
                <a:gd name="connsiteX182" fmla="*/ 1586048 w 11337662"/>
                <a:gd name="connsiteY182" fmla="*/ 197101 h 4254096"/>
                <a:gd name="connsiteX183" fmla="*/ 1562343 w 11337662"/>
                <a:gd name="connsiteY183" fmla="*/ 206242 h 4254096"/>
                <a:gd name="connsiteX184" fmla="*/ 1117028 w 11337662"/>
                <a:gd name="connsiteY184" fmla="*/ 258281 h 4254096"/>
                <a:gd name="connsiteX185" fmla="*/ 1115208 w 11337662"/>
                <a:gd name="connsiteY185" fmla="*/ 258518 h 4254096"/>
                <a:gd name="connsiteX186" fmla="*/ 912911 w 11337662"/>
                <a:gd name="connsiteY186" fmla="*/ 283687 h 4254096"/>
                <a:gd name="connsiteX187" fmla="*/ 898506 w 11337662"/>
                <a:gd name="connsiteY187" fmla="*/ 279096 h 4254096"/>
                <a:gd name="connsiteX188" fmla="*/ 924981 w 11337662"/>
                <a:gd name="connsiteY188" fmla="*/ 269322 h 4254096"/>
                <a:gd name="connsiteX189" fmla="*/ 1127040 w 11337662"/>
                <a:gd name="connsiteY189" fmla="*/ 244153 h 4254096"/>
                <a:gd name="connsiteX190" fmla="*/ 1141564 w 11337662"/>
                <a:gd name="connsiteY190" fmla="*/ 248823 h 4254096"/>
                <a:gd name="connsiteX191" fmla="*/ 1116989 w 11337662"/>
                <a:gd name="connsiteY191" fmla="*/ 258281 h 4254096"/>
                <a:gd name="connsiteX192" fmla="*/ 670922 w 11337662"/>
                <a:gd name="connsiteY192" fmla="*/ 315029 h 4254096"/>
                <a:gd name="connsiteX193" fmla="*/ 669775 w 11337662"/>
                <a:gd name="connsiteY193" fmla="*/ 315187 h 4254096"/>
                <a:gd name="connsiteX194" fmla="*/ 466686 w 11337662"/>
                <a:gd name="connsiteY194" fmla="*/ 342453 h 4254096"/>
                <a:gd name="connsiteX195" fmla="*/ 452479 w 11337662"/>
                <a:gd name="connsiteY195" fmla="*/ 338060 h 4254096"/>
                <a:gd name="connsiteX196" fmla="*/ 479349 w 11337662"/>
                <a:gd name="connsiteY196" fmla="*/ 328088 h 4254096"/>
                <a:gd name="connsiteX197" fmla="*/ 682121 w 11337662"/>
                <a:gd name="connsiteY197" fmla="*/ 300862 h 4254096"/>
                <a:gd name="connsiteX198" fmla="*/ 696447 w 11337662"/>
                <a:gd name="connsiteY198" fmla="*/ 305333 h 4254096"/>
                <a:gd name="connsiteX199" fmla="*/ 670883 w 11337662"/>
                <a:gd name="connsiteY199" fmla="*/ 315068 h 4254096"/>
                <a:gd name="connsiteX200" fmla="*/ 222916 w 11337662"/>
                <a:gd name="connsiteY200" fmla="*/ 376209 h 4254096"/>
                <a:gd name="connsiteX201" fmla="*/ 222362 w 11337662"/>
                <a:gd name="connsiteY201" fmla="*/ 376288 h 4254096"/>
                <a:gd name="connsiteX202" fmla="*/ 18047 w 11337662"/>
                <a:gd name="connsiteY202" fmla="*/ 405493 h 4254096"/>
                <a:gd name="connsiteX203" fmla="*/ 4038 w 11337662"/>
                <a:gd name="connsiteY203" fmla="*/ 401219 h 4254096"/>
                <a:gd name="connsiteX204" fmla="*/ 31383 w 11337662"/>
                <a:gd name="connsiteY204" fmla="*/ 391009 h 4254096"/>
                <a:gd name="connsiteX205" fmla="*/ 235382 w 11337662"/>
                <a:gd name="connsiteY205" fmla="*/ 361844 h 4254096"/>
                <a:gd name="connsiteX206" fmla="*/ 249509 w 11337662"/>
                <a:gd name="connsiteY206" fmla="*/ 366117 h 4254096"/>
                <a:gd name="connsiteX207" fmla="*/ 222916 w 11337662"/>
                <a:gd name="connsiteY207" fmla="*/ 376169 h 425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</a:cxnLst>
              <a:rect l="l" t="t" r="r" b="b"/>
              <a:pathLst>
                <a:path w="11337662" h="4254096">
                  <a:moveTo>
                    <a:pt x="11266868" y="4250998"/>
                  </a:moveTo>
                  <a:cubicBezTo>
                    <a:pt x="11252266" y="4253175"/>
                    <a:pt x="11233270" y="4251394"/>
                    <a:pt x="11213168" y="4245142"/>
                  </a:cubicBezTo>
                  <a:cubicBezTo>
                    <a:pt x="11171893" y="4232360"/>
                    <a:pt x="11141580" y="4205648"/>
                    <a:pt x="11145300" y="4185545"/>
                  </a:cubicBezTo>
                  <a:cubicBezTo>
                    <a:pt x="11166749" y="4069517"/>
                    <a:pt x="11182063" y="3952222"/>
                    <a:pt x="11191046" y="3837065"/>
                  </a:cubicBezTo>
                  <a:cubicBezTo>
                    <a:pt x="11192471" y="3818070"/>
                    <a:pt x="11225673" y="3811144"/>
                    <a:pt x="11265087" y="3821473"/>
                  </a:cubicBezTo>
                  <a:cubicBezTo>
                    <a:pt x="11304739" y="3831841"/>
                    <a:pt x="11336081" y="3855822"/>
                    <a:pt x="11334895" y="3875055"/>
                  </a:cubicBezTo>
                  <a:cubicBezTo>
                    <a:pt x="11327850" y="3992824"/>
                    <a:pt x="11314355" y="4112810"/>
                    <a:pt x="11294569" y="4231529"/>
                  </a:cubicBezTo>
                  <a:cubicBezTo>
                    <a:pt x="11292828" y="4241976"/>
                    <a:pt x="11282302" y="4248703"/>
                    <a:pt x="11266868" y="4250998"/>
                  </a:cubicBezTo>
                  <a:close/>
                  <a:moveTo>
                    <a:pt x="11308419" y="3493255"/>
                  </a:moveTo>
                  <a:cubicBezTo>
                    <a:pt x="11297063" y="3494957"/>
                    <a:pt x="11282737" y="3494284"/>
                    <a:pt x="11267066" y="3490880"/>
                  </a:cubicBezTo>
                  <a:cubicBezTo>
                    <a:pt x="11229155" y="3482649"/>
                    <a:pt x="11197813" y="3461517"/>
                    <a:pt x="11196943" y="3443709"/>
                  </a:cubicBezTo>
                  <a:cubicBezTo>
                    <a:pt x="11191798" y="3339593"/>
                    <a:pt x="11181272" y="3236307"/>
                    <a:pt x="11165680" y="3136583"/>
                  </a:cubicBezTo>
                  <a:cubicBezTo>
                    <a:pt x="11163068" y="3119923"/>
                    <a:pt x="11190097" y="3111573"/>
                    <a:pt x="11225950" y="3117945"/>
                  </a:cubicBezTo>
                  <a:cubicBezTo>
                    <a:pt x="11261961" y="3124316"/>
                    <a:pt x="11293580" y="3143073"/>
                    <a:pt x="11296508" y="3159931"/>
                  </a:cubicBezTo>
                  <a:cubicBezTo>
                    <a:pt x="11314119" y="3261594"/>
                    <a:pt x="11326782" y="3366977"/>
                    <a:pt x="11333826" y="3473231"/>
                  </a:cubicBezTo>
                  <a:cubicBezTo>
                    <a:pt x="11334538" y="3483757"/>
                    <a:pt x="11324526" y="3490880"/>
                    <a:pt x="11308419" y="3493255"/>
                  </a:cubicBezTo>
                  <a:close/>
                  <a:moveTo>
                    <a:pt x="11189385" y="2829457"/>
                  </a:moveTo>
                  <a:cubicBezTo>
                    <a:pt x="11180876" y="2830723"/>
                    <a:pt x="11170548" y="2830684"/>
                    <a:pt x="11158992" y="2829101"/>
                  </a:cubicBezTo>
                  <a:cubicBezTo>
                    <a:pt x="11124880" y="2824431"/>
                    <a:pt x="11093539" y="2808048"/>
                    <a:pt x="11089027" y="2792536"/>
                  </a:cubicBezTo>
                  <a:cubicBezTo>
                    <a:pt x="11062394" y="2701597"/>
                    <a:pt x="11030776" y="2611845"/>
                    <a:pt x="10995081" y="2525655"/>
                  </a:cubicBezTo>
                  <a:cubicBezTo>
                    <a:pt x="10989105" y="2511211"/>
                    <a:pt x="11010119" y="2502070"/>
                    <a:pt x="11042251" y="2505275"/>
                  </a:cubicBezTo>
                  <a:cubicBezTo>
                    <a:pt x="11074385" y="2508481"/>
                    <a:pt x="11105529" y="2522806"/>
                    <a:pt x="11111821" y="2537369"/>
                  </a:cubicBezTo>
                  <a:cubicBezTo>
                    <a:pt x="11149653" y="2625142"/>
                    <a:pt x="11183488" y="2716555"/>
                    <a:pt x="11212218" y="2809196"/>
                  </a:cubicBezTo>
                  <a:cubicBezTo>
                    <a:pt x="11215463" y="2819564"/>
                    <a:pt x="11206045" y="2826964"/>
                    <a:pt x="11189385" y="2829457"/>
                  </a:cubicBezTo>
                  <a:close/>
                  <a:moveTo>
                    <a:pt x="10937938" y="2255332"/>
                  </a:moveTo>
                  <a:cubicBezTo>
                    <a:pt x="10932041" y="2256203"/>
                    <a:pt x="10925156" y="2256480"/>
                    <a:pt x="10917557" y="2256005"/>
                  </a:cubicBezTo>
                  <a:cubicBezTo>
                    <a:pt x="10887403" y="2254224"/>
                    <a:pt x="10856734" y="2241878"/>
                    <a:pt x="10849096" y="2228502"/>
                  </a:cubicBezTo>
                  <a:cubicBezTo>
                    <a:pt x="10804062" y="2150029"/>
                    <a:pt x="10754438" y="2073059"/>
                    <a:pt x="10701726" y="1999651"/>
                  </a:cubicBezTo>
                  <a:cubicBezTo>
                    <a:pt x="10692822" y="1987265"/>
                    <a:pt x="10708533" y="1977767"/>
                    <a:pt x="10736392" y="1978440"/>
                  </a:cubicBezTo>
                  <a:cubicBezTo>
                    <a:pt x="10764528" y="1979073"/>
                    <a:pt x="10794683" y="1989639"/>
                    <a:pt x="10803825" y="2002026"/>
                  </a:cubicBezTo>
                  <a:cubicBezTo>
                    <a:pt x="10858752" y="2076660"/>
                    <a:pt x="10910632" y="2154975"/>
                    <a:pt x="10957803" y="2234833"/>
                  </a:cubicBezTo>
                  <a:cubicBezTo>
                    <a:pt x="10963739" y="2244846"/>
                    <a:pt x="10955191" y="2252681"/>
                    <a:pt x="10937858" y="2255253"/>
                  </a:cubicBezTo>
                  <a:close/>
                  <a:moveTo>
                    <a:pt x="10573984" y="1765735"/>
                  </a:moveTo>
                  <a:cubicBezTo>
                    <a:pt x="10570542" y="1766249"/>
                    <a:pt x="10566782" y="1766566"/>
                    <a:pt x="10562667" y="1766646"/>
                  </a:cubicBezTo>
                  <a:cubicBezTo>
                    <a:pt x="10536628" y="1767160"/>
                    <a:pt x="10507146" y="1758335"/>
                    <a:pt x="10496817" y="1747017"/>
                  </a:cubicBezTo>
                  <a:cubicBezTo>
                    <a:pt x="10436468" y="1680732"/>
                    <a:pt x="10371806" y="1615912"/>
                    <a:pt x="10304809" y="1554257"/>
                  </a:cubicBezTo>
                  <a:cubicBezTo>
                    <a:pt x="10293491" y="1543849"/>
                    <a:pt x="10304097" y="1534431"/>
                    <a:pt x="10327801" y="1533006"/>
                  </a:cubicBezTo>
                  <a:cubicBezTo>
                    <a:pt x="10351782" y="1531621"/>
                    <a:pt x="10380552" y="1538903"/>
                    <a:pt x="10392028" y="1549271"/>
                  </a:cubicBezTo>
                  <a:cubicBezTo>
                    <a:pt x="10461360" y="1611875"/>
                    <a:pt x="10528278" y="1677764"/>
                    <a:pt x="10590843" y="1745157"/>
                  </a:cubicBezTo>
                  <a:cubicBezTo>
                    <a:pt x="10599707" y="1754694"/>
                    <a:pt x="10592188" y="1763044"/>
                    <a:pt x="10573984" y="1765735"/>
                  </a:cubicBezTo>
                  <a:close/>
                  <a:moveTo>
                    <a:pt x="10117787" y="1356234"/>
                  </a:moveTo>
                  <a:cubicBezTo>
                    <a:pt x="10116679" y="1356392"/>
                    <a:pt x="10115492" y="1356551"/>
                    <a:pt x="10114344" y="1356669"/>
                  </a:cubicBezTo>
                  <a:cubicBezTo>
                    <a:pt x="10092342" y="1358925"/>
                    <a:pt x="10064442" y="1353147"/>
                    <a:pt x="10052056" y="1343768"/>
                  </a:cubicBezTo>
                  <a:cubicBezTo>
                    <a:pt x="9979757" y="1289118"/>
                    <a:pt x="9903499" y="1235813"/>
                    <a:pt x="9825501" y="1185199"/>
                  </a:cubicBezTo>
                  <a:cubicBezTo>
                    <a:pt x="9812363" y="1176731"/>
                    <a:pt x="9817943" y="1167985"/>
                    <a:pt x="9838085" y="1164622"/>
                  </a:cubicBezTo>
                  <a:cubicBezTo>
                    <a:pt x="9858109" y="1161732"/>
                    <a:pt x="9885058" y="1166244"/>
                    <a:pt x="9898315" y="1174712"/>
                  </a:cubicBezTo>
                  <a:cubicBezTo>
                    <a:pt x="9978450" y="1225999"/>
                    <a:pt x="10056884" y="1280095"/>
                    <a:pt x="10131361" y="1335537"/>
                  </a:cubicBezTo>
                  <a:cubicBezTo>
                    <a:pt x="10143272" y="1344401"/>
                    <a:pt x="10137099" y="1353345"/>
                    <a:pt x="10117827" y="1356194"/>
                  </a:cubicBezTo>
                  <a:close/>
                  <a:moveTo>
                    <a:pt x="9593089" y="1022079"/>
                  </a:moveTo>
                  <a:cubicBezTo>
                    <a:pt x="9575202" y="1024731"/>
                    <a:pt x="9551260" y="1021407"/>
                    <a:pt x="9538161" y="1014244"/>
                  </a:cubicBezTo>
                  <a:cubicBezTo>
                    <a:pt x="9457986" y="970476"/>
                    <a:pt x="9374052" y="927737"/>
                    <a:pt x="9288851" y="887175"/>
                  </a:cubicBezTo>
                  <a:cubicBezTo>
                    <a:pt x="9274605" y="880408"/>
                    <a:pt x="9276425" y="871781"/>
                    <a:pt x="9292809" y="867863"/>
                  </a:cubicBezTo>
                  <a:cubicBezTo>
                    <a:pt x="9309192" y="863985"/>
                    <a:pt x="9334004" y="866281"/>
                    <a:pt x="9348290" y="873008"/>
                  </a:cubicBezTo>
                  <a:cubicBezTo>
                    <a:pt x="9435470" y="914045"/>
                    <a:pt x="9521303" y="957259"/>
                    <a:pt x="9603457" y="1001541"/>
                  </a:cubicBezTo>
                  <a:cubicBezTo>
                    <a:pt x="9617426" y="1009060"/>
                    <a:pt x="9614102" y="1018043"/>
                    <a:pt x="9596017" y="1021565"/>
                  </a:cubicBezTo>
                  <a:cubicBezTo>
                    <a:pt x="9595067" y="1021763"/>
                    <a:pt x="9594078" y="1021921"/>
                    <a:pt x="9593089" y="1022079"/>
                  </a:cubicBezTo>
                  <a:close/>
                  <a:moveTo>
                    <a:pt x="9027393" y="756386"/>
                  </a:moveTo>
                  <a:cubicBezTo>
                    <a:pt x="9012909" y="758523"/>
                    <a:pt x="8994033" y="756782"/>
                    <a:pt x="8981765" y="751717"/>
                  </a:cubicBezTo>
                  <a:cubicBezTo>
                    <a:pt x="8897514" y="717011"/>
                    <a:pt x="8811126" y="683216"/>
                    <a:pt x="8725016" y="651162"/>
                  </a:cubicBezTo>
                  <a:cubicBezTo>
                    <a:pt x="8710611" y="645819"/>
                    <a:pt x="8709978" y="637944"/>
                    <a:pt x="8723551" y="633552"/>
                  </a:cubicBezTo>
                  <a:cubicBezTo>
                    <a:pt x="8737165" y="629159"/>
                    <a:pt x="8759800" y="629951"/>
                    <a:pt x="8774245" y="635253"/>
                  </a:cubicBezTo>
                  <a:cubicBezTo>
                    <a:pt x="8861701" y="667426"/>
                    <a:pt x="8949513" y="701419"/>
                    <a:pt x="9035189" y="736323"/>
                  </a:cubicBezTo>
                  <a:cubicBezTo>
                    <a:pt x="9049752" y="742259"/>
                    <a:pt x="9049633" y="750530"/>
                    <a:pt x="9034833" y="754764"/>
                  </a:cubicBezTo>
                  <a:cubicBezTo>
                    <a:pt x="9032577" y="755437"/>
                    <a:pt x="9030084" y="755951"/>
                    <a:pt x="9027432" y="756347"/>
                  </a:cubicBezTo>
                  <a:close/>
                  <a:moveTo>
                    <a:pt x="8456552" y="546768"/>
                  </a:moveTo>
                  <a:cubicBezTo>
                    <a:pt x="8444482" y="548549"/>
                    <a:pt x="8429168" y="547639"/>
                    <a:pt x="8418206" y="544038"/>
                  </a:cubicBezTo>
                  <a:cubicBezTo>
                    <a:pt x="8334312" y="516534"/>
                    <a:pt x="8248596" y="489941"/>
                    <a:pt x="8163514" y="464892"/>
                  </a:cubicBezTo>
                  <a:cubicBezTo>
                    <a:pt x="8149229" y="460697"/>
                    <a:pt x="8146854" y="453574"/>
                    <a:pt x="8158172" y="448983"/>
                  </a:cubicBezTo>
                  <a:cubicBezTo>
                    <a:pt x="8169490" y="444353"/>
                    <a:pt x="8190187" y="444037"/>
                    <a:pt x="8204433" y="448192"/>
                  </a:cubicBezTo>
                  <a:cubicBezTo>
                    <a:pt x="8290702" y="473281"/>
                    <a:pt x="8377605" y="499993"/>
                    <a:pt x="8462726" y="527615"/>
                  </a:cubicBezTo>
                  <a:cubicBezTo>
                    <a:pt x="8477130" y="532284"/>
                    <a:pt x="8478911" y="539764"/>
                    <a:pt x="8466604" y="544315"/>
                  </a:cubicBezTo>
                  <a:cubicBezTo>
                    <a:pt x="8463715" y="545383"/>
                    <a:pt x="8460312" y="546214"/>
                    <a:pt x="8456552" y="546768"/>
                  </a:cubicBezTo>
                  <a:close/>
                  <a:moveTo>
                    <a:pt x="7892083" y="382699"/>
                  </a:moveTo>
                  <a:cubicBezTo>
                    <a:pt x="7881953" y="384202"/>
                    <a:pt x="7869645" y="383806"/>
                    <a:pt x="7859950" y="381313"/>
                  </a:cubicBezTo>
                  <a:cubicBezTo>
                    <a:pt x="7777559" y="360142"/>
                    <a:pt x="7693150" y="339643"/>
                    <a:pt x="7609097" y="320411"/>
                  </a:cubicBezTo>
                  <a:cubicBezTo>
                    <a:pt x="7595049" y="317205"/>
                    <a:pt x="7591368" y="310794"/>
                    <a:pt x="7600747" y="306085"/>
                  </a:cubicBezTo>
                  <a:cubicBezTo>
                    <a:pt x="7610126" y="301376"/>
                    <a:pt x="7629082" y="300149"/>
                    <a:pt x="7643090" y="303355"/>
                  </a:cubicBezTo>
                  <a:cubicBezTo>
                    <a:pt x="7728132" y="322627"/>
                    <a:pt x="7813571" y="343126"/>
                    <a:pt x="7896990" y="364376"/>
                  </a:cubicBezTo>
                  <a:cubicBezTo>
                    <a:pt x="7911157" y="367977"/>
                    <a:pt x="7914442" y="374744"/>
                    <a:pt x="7904193" y="379414"/>
                  </a:cubicBezTo>
                  <a:cubicBezTo>
                    <a:pt x="7900948" y="380918"/>
                    <a:pt x="7896714" y="382026"/>
                    <a:pt x="7892044" y="382699"/>
                  </a:cubicBezTo>
                  <a:close/>
                  <a:moveTo>
                    <a:pt x="7337785" y="257450"/>
                  </a:moveTo>
                  <a:cubicBezTo>
                    <a:pt x="7329316" y="258716"/>
                    <a:pt x="7319383" y="258637"/>
                    <a:pt x="7310954" y="256975"/>
                  </a:cubicBezTo>
                  <a:cubicBezTo>
                    <a:pt x="7229869" y="240948"/>
                    <a:pt x="7147161" y="225633"/>
                    <a:pt x="7065166" y="211427"/>
                  </a:cubicBezTo>
                  <a:cubicBezTo>
                    <a:pt x="7051434" y="209052"/>
                    <a:pt x="7046725" y="203314"/>
                    <a:pt x="7054521" y="198565"/>
                  </a:cubicBezTo>
                  <a:cubicBezTo>
                    <a:pt x="7062317" y="193856"/>
                    <a:pt x="7079729" y="191957"/>
                    <a:pt x="7093461" y="194331"/>
                  </a:cubicBezTo>
                  <a:cubicBezTo>
                    <a:pt x="7176248" y="208538"/>
                    <a:pt x="7259786" y="223852"/>
                    <a:pt x="7341702" y="239840"/>
                  </a:cubicBezTo>
                  <a:cubicBezTo>
                    <a:pt x="7355593" y="242570"/>
                    <a:pt x="7360025" y="248586"/>
                    <a:pt x="7351516" y="253334"/>
                  </a:cubicBezTo>
                  <a:cubicBezTo>
                    <a:pt x="7348153" y="255194"/>
                    <a:pt x="7343285" y="256619"/>
                    <a:pt x="7337745" y="257410"/>
                  </a:cubicBezTo>
                  <a:close/>
                  <a:moveTo>
                    <a:pt x="6796030" y="164651"/>
                  </a:moveTo>
                  <a:cubicBezTo>
                    <a:pt x="6788986" y="165720"/>
                    <a:pt x="6780874" y="165839"/>
                    <a:pt x="6773711" y="164770"/>
                  </a:cubicBezTo>
                  <a:cubicBezTo>
                    <a:pt x="6694526" y="153136"/>
                    <a:pt x="6613836" y="142095"/>
                    <a:pt x="6533780" y="131964"/>
                  </a:cubicBezTo>
                  <a:cubicBezTo>
                    <a:pt x="6520404" y="130262"/>
                    <a:pt x="6514904" y="125118"/>
                    <a:pt x="6521433" y="120448"/>
                  </a:cubicBezTo>
                  <a:cubicBezTo>
                    <a:pt x="6528042" y="115779"/>
                    <a:pt x="6544109" y="113365"/>
                    <a:pt x="6557445" y="115066"/>
                  </a:cubicBezTo>
                  <a:cubicBezTo>
                    <a:pt x="6638094" y="125157"/>
                    <a:pt x="6719456" y="136159"/>
                    <a:pt x="6799315" y="147754"/>
                  </a:cubicBezTo>
                  <a:cubicBezTo>
                    <a:pt x="6812849" y="149732"/>
                    <a:pt x="6818152" y="155114"/>
                    <a:pt x="6811108" y="159823"/>
                  </a:cubicBezTo>
                  <a:cubicBezTo>
                    <a:pt x="6807783" y="162039"/>
                    <a:pt x="6802322" y="163701"/>
                    <a:pt x="6796030" y="164651"/>
                  </a:cubicBezTo>
                  <a:close/>
                  <a:moveTo>
                    <a:pt x="6268245" y="98723"/>
                  </a:moveTo>
                  <a:cubicBezTo>
                    <a:pt x="6262309" y="99593"/>
                    <a:pt x="6255701" y="99831"/>
                    <a:pt x="6249606" y="99198"/>
                  </a:cubicBezTo>
                  <a:cubicBezTo>
                    <a:pt x="6172518" y="91164"/>
                    <a:pt x="6093887" y="83685"/>
                    <a:pt x="6015809" y="76878"/>
                  </a:cubicBezTo>
                  <a:cubicBezTo>
                    <a:pt x="6002790" y="75731"/>
                    <a:pt x="5996735" y="71101"/>
                    <a:pt x="6002275" y="66510"/>
                  </a:cubicBezTo>
                  <a:cubicBezTo>
                    <a:pt x="6007855" y="61920"/>
                    <a:pt x="6022853" y="59150"/>
                    <a:pt x="6035833" y="60258"/>
                  </a:cubicBezTo>
                  <a:cubicBezTo>
                    <a:pt x="6114386" y="66985"/>
                    <a:pt x="6193532" y="74425"/>
                    <a:pt x="6271134" y="82419"/>
                  </a:cubicBezTo>
                  <a:cubicBezTo>
                    <a:pt x="6284312" y="83764"/>
                    <a:pt x="6290208" y="88632"/>
                    <a:pt x="6284272" y="93262"/>
                  </a:cubicBezTo>
                  <a:cubicBezTo>
                    <a:pt x="6281067" y="95755"/>
                    <a:pt x="6275091" y="97694"/>
                    <a:pt x="6268166" y="98723"/>
                  </a:cubicBezTo>
                  <a:close/>
                  <a:moveTo>
                    <a:pt x="5754548" y="54915"/>
                  </a:moveTo>
                  <a:cubicBezTo>
                    <a:pt x="5749562" y="55667"/>
                    <a:pt x="5744141" y="55905"/>
                    <a:pt x="5739036" y="55588"/>
                  </a:cubicBezTo>
                  <a:cubicBezTo>
                    <a:pt x="5664084" y="50523"/>
                    <a:pt x="5587431" y="45932"/>
                    <a:pt x="5511253" y="41935"/>
                  </a:cubicBezTo>
                  <a:cubicBezTo>
                    <a:pt x="5498551" y="41263"/>
                    <a:pt x="5492179" y="37068"/>
                    <a:pt x="5496968" y="32596"/>
                  </a:cubicBezTo>
                  <a:cubicBezTo>
                    <a:pt x="5501756" y="28124"/>
                    <a:pt x="5515883" y="25038"/>
                    <a:pt x="5528507" y="25671"/>
                  </a:cubicBezTo>
                  <a:cubicBezTo>
                    <a:pt x="5605081" y="29628"/>
                    <a:pt x="5682130" y="34140"/>
                    <a:pt x="5757477" y="39165"/>
                  </a:cubicBezTo>
                  <a:cubicBezTo>
                    <a:pt x="5770298" y="40036"/>
                    <a:pt x="5776630" y="44389"/>
                    <a:pt x="5771565" y="48900"/>
                  </a:cubicBezTo>
                  <a:cubicBezTo>
                    <a:pt x="5768518" y="51631"/>
                    <a:pt x="5762027" y="53807"/>
                    <a:pt x="5754588" y="54915"/>
                  </a:cubicBezTo>
                  <a:close/>
                  <a:moveTo>
                    <a:pt x="5254306" y="29233"/>
                  </a:moveTo>
                  <a:cubicBezTo>
                    <a:pt x="5250111" y="29866"/>
                    <a:pt x="5245640" y="30143"/>
                    <a:pt x="5241326" y="29984"/>
                  </a:cubicBezTo>
                  <a:cubicBezTo>
                    <a:pt x="5168274" y="27372"/>
                    <a:pt x="5093521" y="25156"/>
                    <a:pt x="5019084" y="23415"/>
                  </a:cubicBezTo>
                  <a:cubicBezTo>
                    <a:pt x="5006698" y="23138"/>
                    <a:pt x="5000089" y="19339"/>
                    <a:pt x="5004323" y="14947"/>
                  </a:cubicBezTo>
                  <a:cubicBezTo>
                    <a:pt x="5008479" y="10594"/>
                    <a:pt x="5021894" y="7270"/>
                    <a:pt x="5034280" y="7547"/>
                  </a:cubicBezTo>
                  <a:cubicBezTo>
                    <a:pt x="5108954" y="9209"/>
                    <a:pt x="5184024" y="11345"/>
                    <a:pt x="5257393" y="13918"/>
                  </a:cubicBezTo>
                  <a:cubicBezTo>
                    <a:pt x="5269858" y="14353"/>
                    <a:pt x="5276467" y="18310"/>
                    <a:pt x="5272074" y="22742"/>
                  </a:cubicBezTo>
                  <a:cubicBezTo>
                    <a:pt x="5269186" y="25631"/>
                    <a:pt x="5262300" y="28045"/>
                    <a:pt x="5254346" y="29233"/>
                  </a:cubicBezTo>
                  <a:close/>
                  <a:moveTo>
                    <a:pt x="4766331" y="18508"/>
                  </a:moveTo>
                  <a:cubicBezTo>
                    <a:pt x="4762809" y="19023"/>
                    <a:pt x="4759090" y="19300"/>
                    <a:pt x="4755488" y="19260"/>
                  </a:cubicBezTo>
                  <a:cubicBezTo>
                    <a:pt x="4683743" y="18667"/>
                    <a:pt x="4610612" y="18429"/>
                    <a:pt x="4538193" y="18627"/>
                  </a:cubicBezTo>
                  <a:cubicBezTo>
                    <a:pt x="4526044" y="18627"/>
                    <a:pt x="4519356" y="15184"/>
                    <a:pt x="4523116" y="10910"/>
                  </a:cubicBezTo>
                  <a:cubicBezTo>
                    <a:pt x="4526875" y="6636"/>
                    <a:pt x="4539736" y="3114"/>
                    <a:pt x="4551806" y="3075"/>
                  </a:cubicBezTo>
                  <a:cubicBezTo>
                    <a:pt x="4624462" y="2837"/>
                    <a:pt x="4697791" y="2996"/>
                    <a:pt x="4769774" y="3550"/>
                  </a:cubicBezTo>
                  <a:cubicBezTo>
                    <a:pt x="4782002" y="3629"/>
                    <a:pt x="4788730" y="7230"/>
                    <a:pt x="4784852" y="11543"/>
                  </a:cubicBezTo>
                  <a:cubicBezTo>
                    <a:pt x="4782082" y="14590"/>
                    <a:pt x="4774761" y="17202"/>
                    <a:pt x="4766411" y="18469"/>
                  </a:cubicBezTo>
                  <a:close/>
                  <a:moveTo>
                    <a:pt x="4289121" y="20249"/>
                  </a:moveTo>
                  <a:cubicBezTo>
                    <a:pt x="4286192" y="20685"/>
                    <a:pt x="4283106" y="20962"/>
                    <a:pt x="4280058" y="21001"/>
                  </a:cubicBezTo>
                  <a:cubicBezTo>
                    <a:pt x="4209975" y="22070"/>
                    <a:pt x="4138268" y="23534"/>
                    <a:pt x="4066958" y="25315"/>
                  </a:cubicBezTo>
                  <a:cubicBezTo>
                    <a:pt x="4055046" y="25631"/>
                    <a:pt x="4048279" y="22426"/>
                    <a:pt x="4051762" y="18231"/>
                  </a:cubicBezTo>
                  <a:cubicBezTo>
                    <a:pt x="4055244" y="14036"/>
                    <a:pt x="4067670" y="10396"/>
                    <a:pt x="4079463" y="10079"/>
                  </a:cubicBezTo>
                  <a:cubicBezTo>
                    <a:pt x="4150932" y="8259"/>
                    <a:pt x="4222757" y="6755"/>
                    <a:pt x="4292999" y="5647"/>
                  </a:cubicBezTo>
                  <a:cubicBezTo>
                    <a:pt x="4304950" y="5449"/>
                    <a:pt x="4311796" y="8734"/>
                    <a:pt x="4308234" y="12968"/>
                  </a:cubicBezTo>
                  <a:cubicBezTo>
                    <a:pt x="4305583" y="16134"/>
                    <a:pt x="4297866" y="18943"/>
                    <a:pt x="4289121" y="20249"/>
                  </a:cubicBezTo>
                  <a:close/>
                  <a:moveTo>
                    <a:pt x="3821051" y="32398"/>
                  </a:moveTo>
                  <a:cubicBezTo>
                    <a:pt x="3818558" y="32755"/>
                    <a:pt x="3816025" y="33031"/>
                    <a:pt x="3813493" y="33111"/>
                  </a:cubicBezTo>
                  <a:cubicBezTo>
                    <a:pt x="3744438" y="35604"/>
                    <a:pt x="3673919" y="38492"/>
                    <a:pt x="3603914" y="41619"/>
                  </a:cubicBezTo>
                  <a:cubicBezTo>
                    <a:pt x="3592201" y="42133"/>
                    <a:pt x="3585394" y="39205"/>
                    <a:pt x="3588679" y="35089"/>
                  </a:cubicBezTo>
                  <a:cubicBezTo>
                    <a:pt x="3591924" y="30974"/>
                    <a:pt x="3604033" y="27214"/>
                    <a:pt x="3615667" y="26660"/>
                  </a:cubicBezTo>
                  <a:cubicBezTo>
                    <a:pt x="3685791" y="23455"/>
                    <a:pt x="3756389" y="20566"/>
                    <a:pt x="3825523" y="18033"/>
                  </a:cubicBezTo>
                  <a:cubicBezTo>
                    <a:pt x="3837276" y="17598"/>
                    <a:pt x="3844122" y="20606"/>
                    <a:pt x="3840838" y="24761"/>
                  </a:cubicBezTo>
                  <a:cubicBezTo>
                    <a:pt x="3838226" y="28045"/>
                    <a:pt x="3830113" y="31053"/>
                    <a:pt x="3821051" y="32398"/>
                  </a:cubicBezTo>
                  <a:close/>
                  <a:moveTo>
                    <a:pt x="3360422" y="53451"/>
                  </a:moveTo>
                  <a:cubicBezTo>
                    <a:pt x="3358364" y="53768"/>
                    <a:pt x="3356227" y="53966"/>
                    <a:pt x="3354129" y="54084"/>
                  </a:cubicBezTo>
                  <a:cubicBezTo>
                    <a:pt x="3285945" y="57804"/>
                    <a:pt x="3216336" y="61920"/>
                    <a:pt x="3147321" y="66233"/>
                  </a:cubicBezTo>
                  <a:cubicBezTo>
                    <a:pt x="3135766" y="66945"/>
                    <a:pt x="3128999" y="64215"/>
                    <a:pt x="3132165" y="60139"/>
                  </a:cubicBezTo>
                  <a:cubicBezTo>
                    <a:pt x="3135291" y="56063"/>
                    <a:pt x="3147202" y="52185"/>
                    <a:pt x="3158678" y="51473"/>
                  </a:cubicBezTo>
                  <a:cubicBezTo>
                    <a:pt x="3227733" y="47120"/>
                    <a:pt x="3297382" y="43004"/>
                    <a:pt x="3365645" y="39244"/>
                  </a:cubicBezTo>
                  <a:cubicBezTo>
                    <a:pt x="3377201" y="38611"/>
                    <a:pt x="3384047" y="41421"/>
                    <a:pt x="3380881" y="45497"/>
                  </a:cubicBezTo>
                  <a:cubicBezTo>
                    <a:pt x="3378309" y="48861"/>
                    <a:pt x="3369761" y="52066"/>
                    <a:pt x="3360382" y="53451"/>
                  </a:cubicBezTo>
                  <a:close/>
                  <a:moveTo>
                    <a:pt x="2905728" y="82181"/>
                  </a:moveTo>
                  <a:cubicBezTo>
                    <a:pt x="2904026" y="82419"/>
                    <a:pt x="2902285" y="82616"/>
                    <a:pt x="2900583" y="82735"/>
                  </a:cubicBezTo>
                  <a:cubicBezTo>
                    <a:pt x="2833428" y="87523"/>
                    <a:pt x="2764571" y="92668"/>
                    <a:pt x="2695872" y="98050"/>
                  </a:cubicBezTo>
                  <a:cubicBezTo>
                    <a:pt x="2684475" y="98960"/>
                    <a:pt x="2677708" y="96388"/>
                    <a:pt x="2680795" y="92352"/>
                  </a:cubicBezTo>
                  <a:cubicBezTo>
                    <a:pt x="2683882" y="88315"/>
                    <a:pt x="2695516" y="84358"/>
                    <a:pt x="2707032" y="83448"/>
                  </a:cubicBezTo>
                  <a:cubicBezTo>
                    <a:pt x="2775691" y="78065"/>
                    <a:pt x="2844588" y="72881"/>
                    <a:pt x="2911783" y="68054"/>
                  </a:cubicBezTo>
                  <a:cubicBezTo>
                    <a:pt x="2923219" y="67223"/>
                    <a:pt x="2930026" y="69834"/>
                    <a:pt x="2926979" y="73871"/>
                  </a:cubicBezTo>
                  <a:cubicBezTo>
                    <a:pt x="2924367" y="77314"/>
                    <a:pt x="2915463" y="80677"/>
                    <a:pt x="2905767" y="82102"/>
                  </a:cubicBezTo>
                  <a:close/>
                  <a:moveTo>
                    <a:pt x="2455427" y="117718"/>
                  </a:moveTo>
                  <a:cubicBezTo>
                    <a:pt x="2454042" y="117916"/>
                    <a:pt x="2452657" y="118074"/>
                    <a:pt x="2451232" y="118193"/>
                  </a:cubicBezTo>
                  <a:cubicBezTo>
                    <a:pt x="2384472" y="123931"/>
                    <a:pt x="2316130" y="130025"/>
                    <a:pt x="2248025" y="136317"/>
                  </a:cubicBezTo>
                  <a:cubicBezTo>
                    <a:pt x="2236667" y="137386"/>
                    <a:pt x="2229979" y="134971"/>
                    <a:pt x="2233066" y="130975"/>
                  </a:cubicBezTo>
                  <a:cubicBezTo>
                    <a:pt x="2236153" y="126978"/>
                    <a:pt x="2247748" y="122902"/>
                    <a:pt x="2259145" y="121873"/>
                  </a:cubicBezTo>
                  <a:cubicBezTo>
                    <a:pt x="2327210" y="115581"/>
                    <a:pt x="2395592" y="109447"/>
                    <a:pt x="2462352" y="103709"/>
                  </a:cubicBezTo>
                  <a:cubicBezTo>
                    <a:pt x="2473710" y="102720"/>
                    <a:pt x="2480437" y="105173"/>
                    <a:pt x="2477390" y="109170"/>
                  </a:cubicBezTo>
                  <a:cubicBezTo>
                    <a:pt x="2474738" y="112692"/>
                    <a:pt x="2465360" y="116254"/>
                    <a:pt x="2455387" y="117718"/>
                  </a:cubicBezTo>
                  <a:close/>
                  <a:moveTo>
                    <a:pt x="2008054" y="159230"/>
                  </a:moveTo>
                  <a:cubicBezTo>
                    <a:pt x="2006946" y="159388"/>
                    <a:pt x="2005838" y="159546"/>
                    <a:pt x="2004770" y="159626"/>
                  </a:cubicBezTo>
                  <a:cubicBezTo>
                    <a:pt x="1938247" y="166234"/>
                    <a:pt x="1870142" y="173199"/>
                    <a:pt x="1802433" y="180283"/>
                  </a:cubicBezTo>
                  <a:cubicBezTo>
                    <a:pt x="1791115" y="181470"/>
                    <a:pt x="1784506" y="179214"/>
                    <a:pt x="1787633" y="175217"/>
                  </a:cubicBezTo>
                  <a:cubicBezTo>
                    <a:pt x="1790798" y="171260"/>
                    <a:pt x="1802433" y="167065"/>
                    <a:pt x="1813711" y="165878"/>
                  </a:cubicBezTo>
                  <a:cubicBezTo>
                    <a:pt x="1881420" y="158755"/>
                    <a:pt x="1949486" y="151790"/>
                    <a:pt x="2015969" y="145181"/>
                  </a:cubicBezTo>
                  <a:cubicBezTo>
                    <a:pt x="2027247" y="144073"/>
                    <a:pt x="2033935" y="146368"/>
                    <a:pt x="2030848" y="150326"/>
                  </a:cubicBezTo>
                  <a:cubicBezTo>
                    <a:pt x="2028078" y="153927"/>
                    <a:pt x="2018264" y="157647"/>
                    <a:pt x="2008054" y="159190"/>
                  </a:cubicBezTo>
                  <a:close/>
                  <a:moveTo>
                    <a:pt x="1562343" y="206242"/>
                  </a:moveTo>
                  <a:cubicBezTo>
                    <a:pt x="1561512" y="206361"/>
                    <a:pt x="1560681" y="206480"/>
                    <a:pt x="1559850" y="206559"/>
                  </a:cubicBezTo>
                  <a:cubicBezTo>
                    <a:pt x="1493209" y="213999"/>
                    <a:pt x="1425223" y="221716"/>
                    <a:pt x="1357791" y="229591"/>
                  </a:cubicBezTo>
                  <a:cubicBezTo>
                    <a:pt x="1346473" y="230896"/>
                    <a:pt x="1339943" y="228760"/>
                    <a:pt x="1343188" y="224802"/>
                  </a:cubicBezTo>
                  <a:cubicBezTo>
                    <a:pt x="1346394" y="220845"/>
                    <a:pt x="1357988" y="216611"/>
                    <a:pt x="1369425" y="215265"/>
                  </a:cubicBezTo>
                  <a:cubicBezTo>
                    <a:pt x="1436818" y="207430"/>
                    <a:pt x="1504725" y="199673"/>
                    <a:pt x="1571327" y="192234"/>
                  </a:cubicBezTo>
                  <a:cubicBezTo>
                    <a:pt x="1582605" y="190967"/>
                    <a:pt x="1589174" y="193144"/>
                    <a:pt x="1586048" y="197101"/>
                  </a:cubicBezTo>
                  <a:cubicBezTo>
                    <a:pt x="1583119" y="200781"/>
                    <a:pt x="1572870" y="204699"/>
                    <a:pt x="1562343" y="206242"/>
                  </a:cubicBezTo>
                  <a:close/>
                  <a:moveTo>
                    <a:pt x="1117028" y="258281"/>
                  </a:moveTo>
                  <a:cubicBezTo>
                    <a:pt x="1116435" y="258360"/>
                    <a:pt x="1115841" y="258439"/>
                    <a:pt x="1115208" y="258518"/>
                  </a:cubicBezTo>
                  <a:cubicBezTo>
                    <a:pt x="1048290" y="266710"/>
                    <a:pt x="980225" y="275179"/>
                    <a:pt x="912911" y="283687"/>
                  </a:cubicBezTo>
                  <a:cubicBezTo>
                    <a:pt x="901593" y="285111"/>
                    <a:pt x="895143" y="283054"/>
                    <a:pt x="898506" y="279096"/>
                  </a:cubicBezTo>
                  <a:cubicBezTo>
                    <a:pt x="901870" y="275139"/>
                    <a:pt x="913346" y="270826"/>
                    <a:pt x="924981" y="269322"/>
                  </a:cubicBezTo>
                  <a:cubicBezTo>
                    <a:pt x="992215" y="260814"/>
                    <a:pt x="1060202" y="252305"/>
                    <a:pt x="1127040" y="244153"/>
                  </a:cubicBezTo>
                  <a:cubicBezTo>
                    <a:pt x="1138319" y="242768"/>
                    <a:pt x="1144809" y="244866"/>
                    <a:pt x="1141564" y="248823"/>
                  </a:cubicBezTo>
                  <a:cubicBezTo>
                    <a:pt x="1138477" y="252583"/>
                    <a:pt x="1127713" y="256658"/>
                    <a:pt x="1116989" y="258281"/>
                  </a:cubicBezTo>
                  <a:close/>
                  <a:moveTo>
                    <a:pt x="670922" y="315029"/>
                  </a:moveTo>
                  <a:cubicBezTo>
                    <a:pt x="670526" y="315068"/>
                    <a:pt x="670170" y="315147"/>
                    <a:pt x="669775" y="315187"/>
                  </a:cubicBezTo>
                  <a:cubicBezTo>
                    <a:pt x="602223" y="324091"/>
                    <a:pt x="533920" y="333272"/>
                    <a:pt x="466686" y="342453"/>
                  </a:cubicBezTo>
                  <a:cubicBezTo>
                    <a:pt x="455328" y="343996"/>
                    <a:pt x="448957" y="342017"/>
                    <a:pt x="452479" y="338060"/>
                  </a:cubicBezTo>
                  <a:cubicBezTo>
                    <a:pt x="455962" y="334103"/>
                    <a:pt x="467240" y="329710"/>
                    <a:pt x="479349" y="328088"/>
                  </a:cubicBezTo>
                  <a:cubicBezTo>
                    <a:pt x="546465" y="318946"/>
                    <a:pt x="614689" y="309766"/>
                    <a:pt x="682121" y="300862"/>
                  </a:cubicBezTo>
                  <a:cubicBezTo>
                    <a:pt x="693439" y="299358"/>
                    <a:pt x="699850" y="301376"/>
                    <a:pt x="696447" y="305333"/>
                  </a:cubicBezTo>
                  <a:cubicBezTo>
                    <a:pt x="693162" y="309172"/>
                    <a:pt x="681884" y="313446"/>
                    <a:pt x="670883" y="315068"/>
                  </a:cubicBezTo>
                  <a:close/>
                  <a:moveTo>
                    <a:pt x="222916" y="376209"/>
                  </a:moveTo>
                  <a:cubicBezTo>
                    <a:pt x="222916" y="376209"/>
                    <a:pt x="222560" y="376248"/>
                    <a:pt x="222362" y="376288"/>
                  </a:cubicBezTo>
                  <a:cubicBezTo>
                    <a:pt x="154890" y="385825"/>
                    <a:pt x="86785" y="395560"/>
                    <a:pt x="18047" y="405493"/>
                  </a:cubicBezTo>
                  <a:cubicBezTo>
                    <a:pt x="6610" y="407155"/>
                    <a:pt x="318" y="405255"/>
                    <a:pt x="4038" y="401219"/>
                  </a:cubicBezTo>
                  <a:cubicBezTo>
                    <a:pt x="7718" y="397222"/>
                    <a:pt x="20184" y="392552"/>
                    <a:pt x="31383" y="391009"/>
                  </a:cubicBezTo>
                  <a:cubicBezTo>
                    <a:pt x="100003" y="381076"/>
                    <a:pt x="167989" y="371341"/>
                    <a:pt x="235382" y="361844"/>
                  </a:cubicBezTo>
                  <a:cubicBezTo>
                    <a:pt x="246739" y="360221"/>
                    <a:pt x="253071" y="362160"/>
                    <a:pt x="249509" y="366117"/>
                  </a:cubicBezTo>
                  <a:cubicBezTo>
                    <a:pt x="245987" y="370035"/>
                    <a:pt x="234155" y="374507"/>
                    <a:pt x="222916" y="3761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C6465C-2074-47FD-8660-902499400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Traction &amp; Roadmap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A9265F-F757-4B75-B77C-53992D6CF59E}"/>
              </a:ext>
            </a:extLst>
          </p:cNvPr>
          <p:cNvSpPr/>
          <p:nvPr/>
        </p:nvSpPr>
        <p:spPr>
          <a:xfrm>
            <a:off x="953061" y="2938714"/>
            <a:ext cx="856346" cy="1066267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9545E1-B699-44A2-A9B7-46C50DD6CE8E}"/>
              </a:ext>
            </a:extLst>
          </p:cNvPr>
          <p:cNvSpPr/>
          <p:nvPr/>
        </p:nvSpPr>
        <p:spPr>
          <a:xfrm>
            <a:off x="1056020" y="3041673"/>
            <a:ext cx="649201" cy="649200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BAA86D-230D-4F40-BE38-D2F57F445474}"/>
              </a:ext>
            </a:extLst>
          </p:cNvPr>
          <p:cNvSpPr/>
          <p:nvPr/>
        </p:nvSpPr>
        <p:spPr>
          <a:xfrm>
            <a:off x="319441" y="1414464"/>
            <a:ext cx="2116188" cy="1374094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2024‑25 pilot </a:t>
            </a:r>
          </a:p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in Aberdeen:</a:t>
            </a:r>
          </a:p>
          <a:p>
            <a:pPr algn="ctr">
              <a:lnSpc>
                <a:spcPct val="125000"/>
              </a:lnSpc>
            </a:pPr>
            <a:r>
              <a:rPr lang="en-US" sz="1600" b="1" dirty="0"/>
              <a:t>25</a:t>
            </a:r>
            <a:r>
              <a:rPr lang="en-US" sz="1600" dirty="0"/>
              <a:t> clients, </a:t>
            </a:r>
            <a:r>
              <a:rPr lang="en-US" sz="1600" b="1" dirty="0"/>
              <a:t>40 </a:t>
            </a:r>
            <a:r>
              <a:rPr lang="en-US" sz="1600" dirty="0"/>
              <a:t>active volunteers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564B0B4-E32A-43FB-9475-23C6E3A1C106}"/>
              </a:ext>
            </a:extLst>
          </p:cNvPr>
          <p:cNvSpPr/>
          <p:nvPr/>
        </p:nvSpPr>
        <p:spPr>
          <a:xfrm>
            <a:off x="3283381" y="2778392"/>
            <a:ext cx="936546" cy="1166126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7582CE-52E6-421E-9735-A2FCA66294F4}"/>
              </a:ext>
            </a:extLst>
          </p:cNvPr>
          <p:cNvSpPr/>
          <p:nvPr/>
        </p:nvSpPr>
        <p:spPr>
          <a:xfrm>
            <a:off x="3395983" y="2890994"/>
            <a:ext cx="710001" cy="710000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A84B0A-027C-4C9F-A2D8-3D30EC147A82}"/>
              </a:ext>
            </a:extLst>
          </p:cNvPr>
          <p:cNvSpPr/>
          <p:nvPr/>
        </p:nvSpPr>
        <p:spPr>
          <a:xfrm>
            <a:off x="2638803" y="1300450"/>
            <a:ext cx="2217614" cy="1335622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95 %</a:t>
            </a:r>
            <a:r>
              <a:rPr lang="en-US" b="1" dirty="0"/>
              <a:t> </a:t>
            </a:r>
            <a:r>
              <a:rPr lang="en-US" sz="1600" dirty="0"/>
              <a:t>client‑satisfaction; </a:t>
            </a:r>
            <a:r>
              <a:rPr lang="en-US" sz="1600" b="1" dirty="0"/>
              <a:t>80 % </a:t>
            </a:r>
            <a:r>
              <a:rPr lang="en-US" sz="1600" dirty="0"/>
              <a:t>report reduced isolation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4D366D-D15A-463F-86F0-DCDF81DAFEFE}"/>
              </a:ext>
            </a:extLst>
          </p:cNvPr>
          <p:cNvSpPr/>
          <p:nvPr/>
        </p:nvSpPr>
        <p:spPr>
          <a:xfrm>
            <a:off x="5409580" y="2789080"/>
            <a:ext cx="1100926" cy="1370801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9DFCE5-3191-4732-A936-28DC0DBAFB51}"/>
              </a:ext>
            </a:extLst>
          </p:cNvPr>
          <p:cNvSpPr/>
          <p:nvPr/>
        </p:nvSpPr>
        <p:spPr>
          <a:xfrm>
            <a:off x="5541945" y="2921444"/>
            <a:ext cx="834618" cy="834617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95A968-B857-4E02-B256-F18516A0C1C5}"/>
              </a:ext>
            </a:extLst>
          </p:cNvPr>
          <p:cNvSpPr/>
          <p:nvPr/>
        </p:nvSpPr>
        <p:spPr>
          <a:xfrm>
            <a:off x="5015265" y="978379"/>
            <a:ext cx="1880046" cy="1643399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Q3 2025: </a:t>
            </a:r>
          </a:p>
          <a:p>
            <a:pPr algn="ctr">
              <a:lnSpc>
                <a:spcPct val="125000"/>
              </a:lnSpc>
            </a:pPr>
            <a:r>
              <a:rPr lang="en-US" sz="1600" dirty="0"/>
              <a:t>app launch, expansion to Greater Glasgow &amp; Edinburgh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E3B0E9-D77A-47A7-9F7B-192FF329AB89}"/>
              </a:ext>
            </a:extLst>
          </p:cNvPr>
          <p:cNvSpPr/>
          <p:nvPr/>
        </p:nvSpPr>
        <p:spPr>
          <a:xfrm>
            <a:off x="7656841" y="3150044"/>
            <a:ext cx="1390644" cy="1731540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63FC24-1BD2-47BE-B19F-C48A55195A31}"/>
              </a:ext>
            </a:extLst>
          </p:cNvPr>
          <p:cNvSpPr/>
          <p:nvPr/>
        </p:nvSpPr>
        <p:spPr>
          <a:xfrm>
            <a:off x="7824039" y="3317242"/>
            <a:ext cx="1054255" cy="1054254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DA4F56-986D-4E5B-A2CC-EBC57B4284A4}"/>
              </a:ext>
            </a:extLst>
          </p:cNvPr>
          <p:cNvSpPr/>
          <p:nvPr/>
        </p:nvSpPr>
        <p:spPr>
          <a:xfrm>
            <a:off x="7189366" y="1295315"/>
            <a:ext cx="2313584" cy="1643399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2026:</a:t>
            </a:r>
          </a:p>
          <a:p>
            <a:pPr algn="ctr">
              <a:lnSpc>
                <a:spcPct val="125000"/>
              </a:lnSpc>
            </a:pPr>
            <a:r>
              <a:rPr lang="en-US" sz="1600" dirty="0"/>
              <a:t>Scotland‑wide coverage &amp; </a:t>
            </a:r>
            <a:r>
              <a:rPr lang="en-US" sz="1600" b="1" dirty="0"/>
              <a:t>1 000+ </a:t>
            </a:r>
            <a:r>
              <a:rPr lang="en-US" sz="1600" dirty="0"/>
              <a:t>volunteer hours/month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9729DCA-271A-450E-A6B2-48941D0C92CE}"/>
              </a:ext>
            </a:extLst>
          </p:cNvPr>
          <p:cNvSpPr/>
          <p:nvPr/>
        </p:nvSpPr>
        <p:spPr>
          <a:xfrm>
            <a:off x="9627435" y="4491703"/>
            <a:ext cx="1667235" cy="2075931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C58CF3-A53F-45F7-967F-A1F0D733F40F}"/>
              </a:ext>
            </a:extLst>
          </p:cNvPr>
          <p:cNvSpPr/>
          <p:nvPr/>
        </p:nvSpPr>
        <p:spPr>
          <a:xfrm>
            <a:off x="9827888" y="4692155"/>
            <a:ext cx="1263940" cy="1263938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AB3C38-541A-4795-A97B-C149D492164C}"/>
              </a:ext>
            </a:extLst>
          </p:cNvPr>
          <p:cNvSpPr/>
          <p:nvPr/>
        </p:nvSpPr>
        <p:spPr>
          <a:xfrm>
            <a:off x="9514259" y="3300137"/>
            <a:ext cx="2088072" cy="1027845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2027: </a:t>
            </a:r>
          </a:p>
          <a:p>
            <a:pPr algn="ctr">
              <a:lnSpc>
                <a:spcPct val="125000"/>
              </a:lnSpc>
            </a:pPr>
            <a:r>
              <a:rPr lang="en-US" sz="1600" dirty="0"/>
              <a:t>UK expansion to </a:t>
            </a:r>
            <a:r>
              <a:rPr lang="en-US" sz="1600" b="1" dirty="0"/>
              <a:t>5 </a:t>
            </a:r>
            <a:r>
              <a:rPr lang="en-US" sz="1600" dirty="0"/>
              <a:t>major regions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83401D9-0B5E-4900-9FC1-9E4D26D52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390" y="5008656"/>
            <a:ext cx="630936" cy="6309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068D30-9097-407B-BD5C-590358CA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62" y="3583765"/>
            <a:ext cx="521208" cy="5212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8F82E3-BC45-4EF4-BAD6-F63B8B378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75" y="3067686"/>
            <a:ext cx="356616" cy="3566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395F6F-E706-4A43-B0B7-F4644D960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00" y="3206253"/>
            <a:ext cx="320040" cy="3200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FF1B19-2692-4DBF-968F-C0C3ADE3FE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14" y="313301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2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799</Words>
  <Application>Microsoft Macintosh PowerPoint</Application>
  <PresentationFormat>Widescreen</PresentationFormat>
  <Paragraphs>148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Century Gothic</vt:lpstr>
      <vt:lpstr>Montserrat</vt:lpstr>
      <vt:lpstr>Proxima Nova Rg</vt:lpstr>
      <vt:lpstr>Sharp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Bilal</dc:creator>
  <cp:lastModifiedBy>Priyanka Nagasubramanian</cp:lastModifiedBy>
  <cp:revision>231</cp:revision>
  <dcterms:created xsi:type="dcterms:W3CDTF">2025-07-18T11:44:55Z</dcterms:created>
  <dcterms:modified xsi:type="dcterms:W3CDTF">2025-07-30T01:44:07Z</dcterms:modified>
</cp:coreProperties>
</file>